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726" r:id="rId2"/>
    <p:sldId id="2388" r:id="rId3"/>
    <p:sldId id="2389" r:id="rId4"/>
    <p:sldId id="2390" r:id="rId5"/>
    <p:sldId id="259" r:id="rId6"/>
    <p:sldId id="2391" r:id="rId7"/>
    <p:sldId id="1831" r:id="rId8"/>
    <p:sldId id="2367" r:id="rId9"/>
    <p:sldId id="2368" r:id="rId10"/>
    <p:sldId id="2371" r:id="rId11"/>
    <p:sldId id="2369" r:id="rId12"/>
    <p:sldId id="2345" r:id="rId13"/>
    <p:sldId id="2346" r:id="rId14"/>
    <p:sldId id="2366" r:id="rId15"/>
    <p:sldId id="256" r:id="rId16"/>
    <p:sldId id="257" r:id="rId17"/>
    <p:sldId id="258" r:id="rId18"/>
    <p:sldId id="260" r:id="rId19"/>
    <p:sldId id="262" r:id="rId20"/>
    <p:sldId id="265" r:id="rId21"/>
    <p:sldId id="267" r:id="rId22"/>
    <p:sldId id="268" r:id="rId23"/>
    <p:sldId id="269" r:id="rId24"/>
    <p:sldId id="2392" r:id="rId25"/>
    <p:sldId id="239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001" autoAdjust="0"/>
    <p:restoredTop sz="94660"/>
  </p:normalViewPr>
  <p:slideViewPr>
    <p:cSldViewPr snapToGrid="0">
      <p:cViewPr varScale="1">
        <p:scale>
          <a:sx n="64" d="100"/>
          <a:sy n="64" d="100"/>
        </p:scale>
        <p:origin x="1032" y="32"/>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Pontius" userId="a44f9639-9fbb-4e05-802c-407466ea6190" providerId="ADAL" clId="{3F23B1E5-A2F3-4C60-9028-09714FE28D7E}"/>
    <pc:docChg chg="undo custSel addSld delSld modSld sldOrd">
      <pc:chgData name="Robert Pontius" userId="a44f9639-9fbb-4e05-802c-407466ea6190" providerId="ADAL" clId="{3F23B1E5-A2F3-4C60-9028-09714FE28D7E}" dt="2023-11-01T22:34:12.045" v="2029" actId="20577"/>
      <pc:docMkLst>
        <pc:docMk/>
      </pc:docMkLst>
      <pc:sldChg chg="addSp modSp add mod">
        <pc:chgData name="Robert Pontius" userId="a44f9639-9fbb-4e05-802c-407466ea6190" providerId="ADAL" clId="{3F23B1E5-A2F3-4C60-9028-09714FE28D7E}" dt="2023-11-01T18:12:20.197" v="1872" actId="20577"/>
        <pc:sldMkLst>
          <pc:docMk/>
          <pc:sldMk cId="2234872947" sldId="256"/>
        </pc:sldMkLst>
        <pc:spChg chg="add mod">
          <ac:chgData name="Robert Pontius" userId="a44f9639-9fbb-4e05-802c-407466ea6190" providerId="ADAL" clId="{3F23B1E5-A2F3-4C60-9028-09714FE28D7E}" dt="2023-11-01T18:12:20.197" v="1872" actId="20577"/>
          <ac:spMkLst>
            <pc:docMk/>
            <pc:sldMk cId="2234872947" sldId="256"/>
            <ac:spMk id="2" creationId="{8BDEF040-2174-4D60-90F9-4D7125AAAD27}"/>
          </ac:spMkLst>
        </pc:spChg>
      </pc:sldChg>
      <pc:sldChg chg="add">
        <pc:chgData name="Robert Pontius" userId="a44f9639-9fbb-4e05-802c-407466ea6190" providerId="ADAL" clId="{3F23B1E5-A2F3-4C60-9028-09714FE28D7E}" dt="2023-11-01T18:08:37.431" v="1804"/>
        <pc:sldMkLst>
          <pc:docMk/>
          <pc:sldMk cId="2577739749" sldId="257"/>
        </pc:sldMkLst>
      </pc:sldChg>
      <pc:sldChg chg="add">
        <pc:chgData name="Robert Pontius" userId="a44f9639-9fbb-4e05-802c-407466ea6190" providerId="ADAL" clId="{3F23B1E5-A2F3-4C60-9028-09714FE28D7E}" dt="2023-11-01T18:08:37.431" v="1804"/>
        <pc:sldMkLst>
          <pc:docMk/>
          <pc:sldMk cId="2405890075" sldId="258"/>
        </pc:sldMkLst>
      </pc:sldChg>
      <pc:sldChg chg="add">
        <pc:chgData name="Robert Pontius" userId="a44f9639-9fbb-4e05-802c-407466ea6190" providerId="ADAL" clId="{3F23B1E5-A2F3-4C60-9028-09714FE28D7E}" dt="2023-11-01T17:49:25.628" v="1428"/>
        <pc:sldMkLst>
          <pc:docMk/>
          <pc:sldMk cId="2675916771" sldId="260"/>
        </pc:sldMkLst>
      </pc:sldChg>
      <pc:sldChg chg="add del ord">
        <pc:chgData name="Robert Pontius" userId="a44f9639-9fbb-4e05-802c-407466ea6190" providerId="ADAL" clId="{3F23B1E5-A2F3-4C60-9028-09714FE28D7E}" dt="2023-11-01T20:27:34.881" v="1956" actId="47"/>
        <pc:sldMkLst>
          <pc:docMk/>
          <pc:sldMk cId="3164374576" sldId="261"/>
        </pc:sldMkLst>
      </pc:sldChg>
      <pc:sldChg chg="add">
        <pc:chgData name="Robert Pontius" userId="a44f9639-9fbb-4e05-802c-407466ea6190" providerId="ADAL" clId="{3F23B1E5-A2F3-4C60-9028-09714FE28D7E}" dt="2023-11-01T17:49:25.628" v="1428"/>
        <pc:sldMkLst>
          <pc:docMk/>
          <pc:sldMk cId="308221084" sldId="262"/>
        </pc:sldMkLst>
      </pc:sldChg>
      <pc:sldChg chg="add">
        <pc:chgData name="Robert Pontius" userId="a44f9639-9fbb-4e05-802c-407466ea6190" providerId="ADAL" clId="{3F23B1E5-A2F3-4C60-9028-09714FE28D7E}" dt="2023-11-01T17:49:25.628" v="1428"/>
        <pc:sldMkLst>
          <pc:docMk/>
          <pc:sldMk cId="1328924692" sldId="265"/>
        </pc:sldMkLst>
      </pc:sldChg>
      <pc:sldChg chg="modSp add mod">
        <pc:chgData name="Robert Pontius" userId="a44f9639-9fbb-4e05-802c-407466ea6190" providerId="ADAL" clId="{3F23B1E5-A2F3-4C60-9028-09714FE28D7E}" dt="2023-11-01T20:28:15.146" v="2028" actId="1037"/>
        <pc:sldMkLst>
          <pc:docMk/>
          <pc:sldMk cId="3520468115" sldId="267"/>
        </pc:sldMkLst>
        <pc:spChg chg="mod">
          <ac:chgData name="Robert Pontius" userId="a44f9639-9fbb-4e05-802c-407466ea6190" providerId="ADAL" clId="{3F23B1E5-A2F3-4C60-9028-09714FE28D7E}" dt="2023-11-01T20:28:03.807" v="1999" actId="1038"/>
          <ac:spMkLst>
            <pc:docMk/>
            <pc:sldMk cId="3520468115" sldId="267"/>
            <ac:spMk id="50" creationId="{3CBF404F-2296-449E-96B5-F368B6EBF6A4}"/>
          </ac:spMkLst>
        </pc:spChg>
        <pc:spChg chg="mod">
          <ac:chgData name="Robert Pontius" userId="a44f9639-9fbb-4e05-802c-407466ea6190" providerId="ADAL" clId="{3F23B1E5-A2F3-4C60-9028-09714FE28D7E}" dt="2023-11-01T20:28:03.807" v="1999" actId="1038"/>
          <ac:spMkLst>
            <pc:docMk/>
            <pc:sldMk cId="3520468115" sldId="267"/>
            <ac:spMk id="51" creationId="{0BE15C10-D08F-4D14-AFE8-9BEBA2615F5B}"/>
          </ac:spMkLst>
        </pc:spChg>
        <pc:picChg chg="mod">
          <ac:chgData name="Robert Pontius" userId="a44f9639-9fbb-4e05-802c-407466ea6190" providerId="ADAL" clId="{3F23B1E5-A2F3-4C60-9028-09714FE28D7E}" dt="2023-11-01T20:28:03.807" v="1999" actId="1038"/>
          <ac:picMkLst>
            <pc:docMk/>
            <pc:sldMk cId="3520468115" sldId="267"/>
            <ac:picMk id="47" creationId="{33ADBFFC-BC4B-4A79-B899-922AC307A0FA}"/>
          </ac:picMkLst>
        </pc:picChg>
        <pc:picChg chg="mod">
          <ac:chgData name="Robert Pontius" userId="a44f9639-9fbb-4e05-802c-407466ea6190" providerId="ADAL" clId="{3F23B1E5-A2F3-4C60-9028-09714FE28D7E}" dt="2023-11-01T20:28:15.146" v="2028" actId="1037"/>
          <ac:picMkLst>
            <pc:docMk/>
            <pc:sldMk cId="3520468115" sldId="267"/>
            <ac:picMk id="49" creationId="{DD1CC556-E7FB-4621-80E0-6DD2EAA34AF7}"/>
          </ac:picMkLst>
        </pc:picChg>
      </pc:sldChg>
      <pc:sldChg chg="add">
        <pc:chgData name="Robert Pontius" userId="a44f9639-9fbb-4e05-802c-407466ea6190" providerId="ADAL" clId="{3F23B1E5-A2F3-4C60-9028-09714FE28D7E}" dt="2023-11-01T20:27:20.911" v="1955"/>
        <pc:sldMkLst>
          <pc:docMk/>
          <pc:sldMk cId="3887605152" sldId="268"/>
        </pc:sldMkLst>
      </pc:sldChg>
      <pc:sldChg chg="add">
        <pc:chgData name="Robert Pontius" userId="a44f9639-9fbb-4e05-802c-407466ea6190" providerId="ADAL" clId="{3F23B1E5-A2F3-4C60-9028-09714FE28D7E}" dt="2023-11-01T20:27:20.911" v="1955"/>
        <pc:sldMkLst>
          <pc:docMk/>
          <pc:sldMk cId="3881858604" sldId="269"/>
        </pc:sldMkLst>
      </pc:sldChg>
      <pc:sldChg chg="modSp add mod ord">
        <pc:chgData name="Robert Pontius" userId="a44f9639-9fbb-4e05-802c-407466ea6190" providerId="ADAL" clId="{3F23B1E5-A2F3-4C60-9028-09714FE28D7E}" dt="2023-11-01T18:03:49.485" v="1619" actId="1038"/>
        <pc:sldMkLst>
          <pc:docMk/>
          <pc:sldMk cId="877325712" sldId="551"/>
        </pc:sldMkLst>
        <pc:spChg chg="mod">
          <ac:chgData name="Robert Pontius" userId="a44f9639-9fbb-4e05-802c-407466ea6190" providerId="ADAL" clId="{3F23B1E5-A2F3-4C60-9028-09714FE28D7E}" dt="2023-11-01T18:03:37.262" v="1560" actId="255"/>
          <ac:spMkLst>
            <pc:docMk/>
            <pc:sldMk cId="877325712" sldId="551"/>
            <ac:spMk id="2" creationId="{00000000-0000-0000-0000-000000000000}"/>
          </ac:spMkLst>
        </pc:spChg>
        <pc:picChg chg="mod">
          <ac:chgData name="Robert Pontius" userId="a44f9639-9fbb-4e05-802c-407466ea6190" providerId="ADAL" clId="{3F23B1E5-A2F3-4C60-9028-09714FE28D7E}" dt="2023-11-01T18:03:49.485" v="1619" actId="1038"/>
          <ac:picMkLst>
            <pc:docMk/>
            <pc:sldMk cId="877325712" sldId="551"/>
            <ac:picMk id="5" creationId="{00000000-0000-0000-0000-000000000000}"/>
          </ac:picMkLst>
        </pc:picChg>
      </pc:sldChg>
      <pc:sldChg chg="modSp add mod">
        <pc:chgData name="Robert Pontius" userId="a44f9639-9fbb-4e05-802c-407466ea6190" providerId="ADAL" clId="{3F23B1E5-A2F3-4C60-9028-09714FE28D7E}" dt="2023-11-01T18:05:00.366" v="1728" actId="20577"/>
        <pc:sldMkLst>
          <pc:docMk/>
          <pc:sldMk cId="4167274263" sldId="558"/>
        </pc:sldMkLst>
        <pc:spChg chg="mod">
          <ac:chgData name="Robert Pontius" userId="a44f9639-9fbb-4e05-802c-407466ea6190" providerId="ADAL" clId="{3F23B1E5-A2F3-4C60-9028-09714FE28D7E}" dt="2023-11-01T18:05:00.366" v="1728" actId="20577"/>
          <ac:spMkLst>
            <pc:docMk/>
            <pc:sldMk cId="4167274263" sldId="558"/>
            <ac:spMk id="2" creationId="{00000000-0000-0000-0000-000000000000}"/>
          </ac:spMkLst>
        </pc:spChg>
      </pc:sldChg>
      <pc:sldChg chg="modSp mod">
        <pc:chgData name="Robert Pontius" userId="a44f9639-9fbb-4e05-802c-407466ea6190" providerId="ADAL" clId="{3F23B1E5-A2F3-4C60-9028-09714FE28D7E}" dt="2023-11-01T18:52:35.461" v="1954" actId="20577"/>
        <pc:sldMkLst>
          <pc:docMk/>
          <pc:sldMk cId="2317816778" sldId="726"/>
        </pc:sldMkLst>
        <pc:spChg chg="mod">
          <ac:chgData name="Robert Pontius" userId="a44f9639-9fbb-4e05-802c-407466ea6190" providerId="ADAL" clId="{3F23B1E5-A2F3-4C60-9028-09714FE28D7E}" dt="2023-11-01T18:52:35.461" v="1954" actId="20577"/>
          <ac:spMkLst>
            <pc:docMk/>
            <pc:sldMk cId="2317816778" sldId="726"/>
            <ac:spMk id="3" creationId="{00000000-0000-0000-0000-000000000000}"/>
          </ac:spMkLst>
        </pc:spChg>
      </pc:sldChg>
      <pc:sldChg chg="add">
        <pc:chgData name="Robert Pontius" userId="a44f9639-9fbb-4e05-802c-407466ea6190" providerId="ADAL" clId="{3F23B1E5-A2F3-4C60-9028-09714FE28D7E}" dt="2023-11-01T17:43:30.986" v="1427"/>
        <pc:sldMkLst>
          <pc:docMk/>
          <pc:sldMk cId="60881520" sldId="1656"/>
        </pc:sldMkLst>
      </pc:sldChg>
      <pc:sldChg chg="add">
        <pc:chgData name="Robert Pontius" userId="a44f9639-9fbb-4e05-802c-407466ea6190" providerId="ADAL" clId="{3F23B1E5-A2F3-4C60-9028-09714FE28D7E}" dt="2023-11-01T17:43:30.986" v="1427"/>
        <pc:sldMkLst>
          <pc:docMk/>
          <pc:sldMk cId="3121828740" sldId="1657"/>
        </pc:sldMkLst>
      </pc:sldChg>
      <pc:sldChg chg="add">
        <pc:chgData name="Robert Pontius" userId="a44f9639-9fbb-4e05-802c-407466ea6190" providerId="ADAL" clId="{3F23B1E5-A2F3-4C60-9028-09714FE28D7E}" dt="2023-11-01T17:43:30.986" v="1427"/>
        <pc:sldMkLst>
          <pc:docMk/>
          <pc:sldMk cId="1753164230" sldId="1658"/>
        </pc:sldMkLst>
      </pc:sldChg>
      <pc:sldChg chg="add">
        <pc:chgData name="Robert Pontius" userId="a44f9639-9fbb-4e05-802c-407466ea6190" providerId="ADAL" clId="{3F23B1E5-A2F3-4C60-9028-09714FE28D7E}" dt="2023-11-01T17:43:30.986" v="1427"/>
        <pc:sldMkLst>
          <pc:docMk/>
          <pc:sldMk cId="4169413581" sldId="1659"/>
        </pc:sldMkLst>
      </pc:sldChg>
      <pc:sldChg chg="add">
        <pc:chgData name="Robert Pontius" userId="a44f9639-9fbb-4e05-802c-407466ea6190" providerId="ADAL" clId="{3F23B1E5-A2F3-4C60-9028-09714FE28D7E}" dt="2023-11-01T17:43:30.986" v="1427"/>
        <pc:sldMkLst>
          <pc:docMk/>
          <pc:sldMk cId="4140636038" sldId="1660"/>
        </pc:sldMkLst>
      </pc:sldChg>
      <pc:sldChg chg="add">
        <pc:chgData name="Robert Pontius" userId="a44f9639-9fbb-4e05-802c-407466ea6190" providerId="ADAL" clId="{3F23B1E5-A2F3-4C60-9028-09714FE28D7E}" dt="2023-11-01T17:43:30.986" v="1427"/>
        <pc:sldMkLst>
          <pc:docMk/>
          <pc:sldMk cId="2126849665" sldId="1676"/>
        </pc:sldMkLst>
      </pc:sldChg>
      <pc:sldChg chg="add">
        <pc:chgData name="Robert Pontius" userId="a44f9639-9fbb-4e05-802c-407466ea6190" providerId="ADAL" clId="{3F23B1E5-A2F3-4C60-9028-09714FE28D7E}" dt="2023-11-01T17:43:30.986" v="1427"/>
        <pc:sldMkLst>
          <pc:docMk/>
          <pc:sldMk cId="2137997862" sldId="1677"/>
        </pc:sldMkLst>
      </pc:sldChg>
      <pc:sldChg chg="add">
        <pc:chgData name="Robert Pontius" userId="a44f9639-9fbb-4e05-802c-407466ea6190" providerId="ADAL" clId="{3F23B1E5-A2F3-4C60-9028-09714FE28D7E}" dt="2023-11-01T17:43:30.986" v="1427"/>
        <pc:sldMkLst>
          <pc:docMk/>
          <pc:sldMk cId="1040578675" sldId="1678"/>
        </pc:sldMkLst>
      </pc:sldChg>
      <pc:sldChg chg="add">
        <pc:chgData name="Robert Pontius" userId="a44f9639-9fbb-4e05-802c-407466ea6190" providerId="ADAL" clId="{3F23B1E5-A2F3-4C60-9028-09714FE28D7E}" dt="2023-11-01T17:43:30.986" v="1427"/>
        <pc:sldMkLst>
          <pc:docMk/>
          <pc:sldMk cId="632235362" sldId="1679"/>
        </pc:sldMkLst>
      </pc:sldChg>
      <pc:sldChg chg="add">
        <pc:chgData name="Robert Pontius" userId="a44f9639-9fbb-4e05-802c-407466ea6190" providerId="ADAL" clId="{3F23B1E5-A2F3-4C60-9028-09714FE28D7E}" dt="2023-11-01T17:43:30.986" v="1427"/>
        <pc:sldMkLst>
          <pc:docMk/>
          <pc:sldMk cId="2158397613" sldId="1680"/>
        </pc:sldMkLst>
      </pc:sldChg>
      <pc:sldChg chg="add">
        <pc:chgData name="Robert Pontius" userId="a44f9639-9fbb-4e05-802c-407466ea6190" providerId="ADAL" clId="{3F23B1E5-A2F3-4C60-9028-09714FE28D7E}" dt="2023-11-01T17:43:30.986" v="1427"/>
        <pc:sldMkLst>
          <pc:docMk/>
          <pc:sldMk cId="151297930" sldId="1681"/>
        </pc:sldMkLst>
      </pc:sldChg>
      <pc:sldChg chg="add">
        <pc:chgData name="Robert Pontius" userId="a44f9639-9fbb-4e05-802c-407466ea6190" providerId="ADAL" clId="{3F23B1E5-A2F3-4C60-9028-09714FE28D7E}" dt="2023-11-01T17:43:30.986" v="1427"/>
        <pc:sldMkLst>
          <pc:docMk/>
          <pc:sldMk cId="1212959308" sldId="1682"/>
        </pc:sldMkLst>
      </pc:sldChg>
      <pc:sldChg chg="add">
        <pc:chgData name="Robert Pontius" userId="a44f9639-9fbb-4e05-802c-407466ea6190" providerId="ADAL" clId="{3F23B1E5-A2F3-4C60-9028-09714FE28D7E}" dt="2023-11-01T17:43:30.986" v="1427"/>
        <pc:sldMkLst>
          <pc:docMk/>
          <pc:sldMk cId="2571454084" sldId="1683"/>
        </pc:sldMkLst>
      </pc:sldChg>
      <pc:sldChg chg="add">
        <pc:chgData name="Robert Pontius" userId="a44f9639-9fbb-4e05-802c-407466ea6190" providerId="ADAL" clId="{3F23B1E5-A2F3-4C60-9028-09714FE28D7E}" dt="2023-11-01T17:43:30.986" v="1427"/>
        <pc:sldMkLst>
          <pc:docMk/>
          <pc:sldMk cId="2443611085" sldId="1684"/>
        </pc:sldMkLst>
      </pc:sldChg>
      <pc:sldChg chg="add">
        <pc:chgData name="Robert Pontius" userId="a44f9639-9fbb-4e05-802c-407466ea6190" providerId="ADAL" clId="{3F23B1E5-A2F3-4C60-9028-09714FE28D7E}" dt="2023-11-01T17:43:30.986" v="1427"/>
        <pc:sldMkLst>
          <pc:docMk/>
          <pc:sldMk cId="3508277090" sldId="1685"/>
        </pc:sldMkLst>
      </pc:sldChg>
      <pc:sldChg chg="add">
        <pc:chgData name="Robert Pontius" userId="a44f9639-9fbb-4e05-802c-407466ea6190" providerId="ADAL" clId="{3F23B1E5-A2F3-4C60-9028-09714FE28D7E}" dt="2023-11-01T17:43:30.986" v="1427"/>
        <pc:sldMkLst>
          <pc:docMk/>
          <pc:sldMk cId="3868056176" sldId="1686"/>
        </pc:sldMkLst>
      </pc:sldChg>
      <pc:sldChg chg="modSp add mod">
        <pc:chgData name="Robert Pontius" userId="a44f9639-9fbb-4e05-802c-407466ea6190" providerId="ADAL" clId="{3F23B1E5-A2F3-4C60-9028-09714FE28D7E}" dt="2023-11-01T18:06:03.071" v="1801" actId="1037"/>
        <pc:sldMkLst>
          <pc:docMk/>
          <pc:sldMk cId="3243608998" sldId="1831"/>
        </pc:sldMkLst>
        <pc:spChg chg="mod">
          <ac:chgData name="Robert Pontius" userId="a44f9639-9fbb-4e05-802c-407466ea6190" providerId="ADAL" clId="{3F23B1E5-A2F3-4C60-9028-09714FE28D7E}" dt="2023-11-01T18:05:56.805" v="1781" actId="1036"/>
          <ac:spMkLst>
            <pc:docMk/>
            <pc:sldMk cId="3243608998" sldId="1831"/>
            <ac:spMk id="2" creationId="{7A579C13-0A86-458A-9ECB-9A50D61E520E}"/>
          </ac:spMkLst>
        </pc:spChg>
        <pc:picChg chg="mod">
          <ac:chgData name="Robert Pontius" userId="a44f9639-9fbb-4e05-802c-407466ea6190" providerId="ADAL" clId="{3F23B1E5-A2F3-4C60-9028-09714FE28D7E}" dt="2023-11-01T18:06:03.071" v="1801" actId="1037"/>
          <ac:picMkLst>
            <pc:docMk/>
            <pc:sldMk cId="3243608998" sldId="1831"/>
            <ac:picMk id="8194" creationId="{F99F8176-6D2C-480A-9E2B-80F3586579A4}"/>
          </ac:picMkLst>
        </pc:picChg>
      </pc:sldChg>
      <pc:sldChg chg="modSp add mod">
        <pc:chgData name="Robert Pontius" userId="a44f9639-9fbb-4e05-802c-407466ea6190" providerId="ADAL" clId="{3F23B1E5-A2F3-4C60-9028-09714FE28D7E}" dt="2023-11-01T09:15:15.919" v="660" actId="20577"/>
        <pc:sldMkLst>
          <pc:docMk/>
          <pc:sldMk cId="1006760454" sldId="1844"/>
        </pc:sldMkLst>
        <pc:spChg chg="mod">
          <ac:chgData name="Robert Pontius" userId="a44f9639-9fbb-4e05-802c-407466ea6190" providerId="ADAL" clId="{3F23B1E5-A2F3-4C60-9028-09714FE28D7E}" dt="2023-11-01T09:15:15.919" v="660" actId="20577"/>
          <ac:spMkLst>
            <pc:docMk/>
            <pc:sldMk cId="1006760454" sldId="1844"/>
            <ac:spMk id="3" creationId="{00000000-0000-0000-0000-000000000000}"/>
          </ac:spMkLst>
        </pc:spChg>
      </pc:sldChg>
      <pc:sldChg chg="add">
        <pc:chgData name="Robert Pontius" userId="a44f9639-9fbb-4e05-802c-407466ea6190" providerId="ADAL" clId="{3F23B1E5-A2F3-4C60-9028-09714FE28D7E}" dt="2023-11-01T17:51:24.934" v="1429"/>
        <pc:sldMkLst>
          <pc:docMk/>
          <pc:sldMk cId="493451297" sldId="2345"/>
        </pc:sldMkLst>
      </pc:sldChg>
      <pc:sldChg chg="add">
        <pc:chgData name="Robert Pontius" userId="a44f9639-9fbb-4e05-802c-407466ea6190" providerId="ADAL" clId="{3F23B1E5-A2F3-4C60-9028-09714FE28D7E}" dt="2023-11-01T17:51:24.934" v="1429"/>
        <pc:sldMkLst>
          <pc:docMk/>
          <pc:sldMk cId="4001911718" sldId="2346"/>
        </pc:sldMkLst>
      </pc:sldChg>
      <pc:sldChg chg="modSp mod">
        <pc:chgData name="Robert Pontius" userId="a44f9639-9fbb-4e05-802c-407466ea6190" providerId="ADAL" clId="{3F23B1E5-A2F3-4C60-9028-09714FE28D7E}" dt="2023-11-01T18:10:12.948" v="1808" actId="14100"/>
        <pc:sldMkLst>
          <pc:docMk/>
          <pc:sldMk cId="65997925" sldId="2355"/>
        </pc:sldMkLst>
        <pc:spChg chg="mod">
          <ac:chgData name="Robert Pontius" userId="a44f9639-9fbb-4e05-802c-407466ea6190" providerId="ADAL" clId="{3F23B1E5-A2F3-4C60-9028-09714FE28D7E}" dt="2023-11-01T17:41:52.235" v="1426" actId="20577"/>
          <ac:spMkLst>
            <pc:docMk/>
            <pc:sldMk cId="65997925" sldId="2355"/>
            <ac:spMk id="2" creationId="{720476AE-F668-4A65-8AB2-4F23C2F3E659}"/>
          </ac:spMkLst>
        </pc:spChg>
        <pc:spChg chg="mod">
          <ac:chgData name="Robert Pontius" userId="a44f9639-9fbb-4e05-802c-407466ea6190" providerId="ADAL" clId="{3F23B1E5-A2F3-4C60-9028-09714FE28D7E}" dt="2023-11-01T18:10:12.948" v="1808" actId="14100"/>
          <ac:spMkLst>
            <pc:docMk/>
            <pc:sldMk cId="65997925" sldId="2355"/>
            <ac:spMk id="3" creationId="{32B1D2F4-9E7C-46F4-B3C1-17783C9162F8}"/>
          </ac:spMkLst>
        </pc:spChg>
      </pc:sldChg>
      <pc:sldChg chg="add del">
        <pc:chgData name="Robert Pontius" userId="a44f9639-9fbb-4e05-802c-407466ea6190" providerId="ADAL" clId="{3F23B1E5-A2F3-4C60-9028-09714FE28D7E}" dt="2023-11-01T17:51:35.298" v="1430" actId="47"/>
        <pc:sldMkLst>
          <pc:docMk/>
          <pc:sldMk cId="2565010267" sldId="2364"/>
        </pc:sldMkLst>
      </pc:sldChg>
      <pc:sldChg chg="add del">
        <pc:chgData name="Robert Pontius" userId="a44f9639-9fbb-4e05-802c-407466ea6190" providerId="ADAL" clId="{3F23B1E5-A2F3-4C60-9028-09714FE28D7E}" dt="2023-11-01T17:51:48.261" v="1431" actId="47"/>
        <pc:sldMkLst>
          <pc:docMk/>
          <pc:sldMk cId="1511410413" sldId="2365"/>
        </pc:sldMkLst>
      </pc:sldChg>
      <pc:sldChg chg="add">
        <pc:chgData name="Robert Pontius" userId="a44f9639-9fbb-4e05-802c-407466ea6190" providerId="ADAL" clId="{3F23B1E5-A2F3-4C60-9028-09714FE28D7E}" dt="2023-11-01T17:51:24.934" v="1429"/>
        <pc:sldMkLst>
          <pc:docMk/>
          <pc:sldMk cId="533349282" sldId="2366"/>
        </pc:sldMkLst>
      </pc:sldChg>
      <pc:sldChg chg="add">
        <pc:chgData name="Robert Pontius" userId="a44f9639-9fbb-4e05-802c-407466ea6190" providerId="ADAL" clId="{3F23B1E5-A2F3-4C60-9028-09714FE28D7E}" dt="2023-11-01T17:51:24.934" v="1429"/>
        <pc:sldMkLst>
          <pc:docMk/>
          <pc:sldMk cId="2368008816" sldId="2367"/>
        </pc:sldMkLst>
      </pc:sldChg>
      <pc:sldChg chg="add">
        <pc:chgData name="Robert Pontius" userId="a44f9639-9fbb-4e05-802c-407466ea6190" providerId="ADAL" clId="{3F23B1E5-A2F3-4C60-9028-09714FE28D7E}" dt="2023-11-01T17:51:24.934" v="1429"/>
        <pc:sldMkLst>
          <pc:docMk/>
          <pc:sldMk cId="2105414209" sldId="2368"/>
        </pc:sldMkLst>
      </pc:sldChg>
      <pc:sldChg chg="add del">
        <pc:chgData name="Robert Pontius" userId="a44f9639-9fbb-4e05-802c-407466ea6190" providerId="ADAL" clId="{3F23B1E5-A2F3-4C60-9028-09714FE28D7E}" dt="2023-11-01T17:59:52.732" v="1438" actId="47"/>
        <pc:sldMkLst>
          <pc:docMk/>
          <pc:sldMk cId="947332965" sldId="2369"/>
        </pc:sldMkLst>
      </pc:sldChg>
      <pc:sldChg chg="add">
        <pc:chgData name="Robert Pontius" userId="a44f9639-9fbb-4e05-802c-407466ea6190" providerId="ADAL" clId="{3F23B1E5-A2F3-4C60-9028-09714FE28D7E}" dt="2023-11-01T17:51:24.934" v="1429"/>
        <pc:sldMkLst>
          <pc:docMk/>
          <pc:sldMk cId="513603485" sldId="2371"/>
        </pc:sldMkLst>
      </pc:sldChg>
      <pc:sldChg chg="modSp add mod">
        <pc:chgData name="Robert Pontius" userId="a44f9639-9fbb-4e05-802c-407466ea6190" providerId="ADAL" clId="{3F23B1E5-A2F3-4C60-9028-09714FE28D7E}" dt="2023-11-01T22:34:12.045" v="2029" actId="20577"/>
        <pc:sldMkLst>
          <pc:docMk/>
          <pc:sldMk cId="1045634412" sldId="2386"/>
        </pc:sldMkLst>
        <pc:spChg chg="mod">
          <ac:chgData name="Robert Pontius" userId="a44f9639-9fbb-4e05-802c-407466ea6190" providerId="ADAL" clId="{3F23B1E5-A2F3-4C60-9028-09714FE28D7E}" dt="2023-11-01T22:34:12.045" v="2029" actId="20577"/>
          <ac:spMkLst>
            <pc:docMk/>
            <pc:sldMk cId="1045634412" sldId="2386"/>
            <ac:spMk id="3" creationId="{32B1D2F4-9E7C-46F4-B3C1-17783C9162F8}"/>
          </ac:spMkLst>
        </pc:spChg>
      </pc:sldChg>
      <pc:sldChg chg="add">
        <pc:chgData name="Robert Pontius" userId="a44f9639-9fbb-4e05-802c-407466ea6190" providerId="ADAL" clId="{3F23B1E5-A2F3-4C60-9028-09714FE28D7E}" dt="2023-11-01T17:36:44.276" v="916"/>
        <pc:sldMkLst>
          <pc:docMk/>
          <pc:sldMk cId="1271064158" sldId="2387"/>
        </pc:sldMkLst>
      </pc:sldChg>
      <pc:sldChg chg="modSp add mod">
        <pc:chgData name="Robert Pontius" userId="a44f9639-9fbb-4e05-802c-407466ea6190" providerId="ADAL" clId="{3F23B1E5-A2F3-4C60-9028-09714FE28D7E}" dt="2023-11-01T18:02:57.567" v="1555" actId="20577"/>
        <pc:sldMkLst>
          <pc:docMk/>
          <pc:sldMk cId="3231663984" sldId="2388"/>
        </pc:sldMkLst>
        <pc:spChg chg="mod">
          <ac:chgData name="Robert Pontius" userId="a44f9639-9fbb-4e05-802c-407466ea6190" providerId="ADAL" clId="{3F23B1E5-A2F3-4C60-9028-09714FE28D7E}" dt="2023-11-01T18:02:57.567" v="1555" actId="20577"/>
          <ac:spMkLst>
            <pc:docMk/>
            <pc:sldMk cId="3231663984" sldId="2388"/>
            <ac:spMk id="2" creationId="{DDDF7C41-EACF-4E7B-8B35-6F8DE5ACB99F}"/>
          </ac:spMkLst>
        </pc:spChg>
      </pc:sldChg>
      <pc:sldChg chg="add del">
        <pc:chgData name="Robert Pontius" userId="a44f9639-9fbb-4e05-802c-407466ea6190" providerId="ADAL" clId="{3F23B1E5-A2F3-4C60-9028-09714FE28D7E}" dt="2023-11-01T18:08:23.467" v="1803"/>
        <pc:sldMkLst>
          <pc:docMk/>
          <pc:sldMk cId="3098130227" sldId="2389"/>
        </pc:sldMkLst>
      </pc:sldChg>
    </pc:docChg>
  </pc:docChgLst>
  <pc:docChgLst>
    <pc:chgData name="Robert Pontius" userId="a44f9639-9fbb-4e05-802c-407466ea6190" providerId="ADAL" clId="{94CEEE72-6E4A-4C4E-AB50-49D5C0949229}"/>
    <pc:docChg chg="undo custSel addSld delSld modSld">
      <pc:chgData name="Robert Pontius" userId="a44f9639-9fbb-4e05-802c-407466ea6190" providerId="ADAL" clId="{94CEEE72-6E4A-4C4E-AB50-49D5C0949229}" dt="2023-11-07T03:43:05.317" v="445" actId="47"/>
      <pc:docMkLst>
        <pc:docMk/>
      </pc:docMkLst>
      <pc:sldChg chg="add">
        <pc:chgData name="Robert Pontius" userId="a44f9639-9fbb-4e05-802c-407466ea6190" providerId="ADAL" clId="{94CEEE72-6E4A-4C4E-AB50-49D5C0949229}" dt="2023-11-05T13:52:23.124" v="39"/>
        <pc:sldMkLst>
          <pc:docMk/>
          <pc:sldMk cId="4065902834" sldId="259"/>
        </pc:sldMkLst>
      </pc:sldChg>
      <pc:sldChg chg="add del">
        <pc:chgData name="Robert Pontius" userId="a44f9639-9fbb-4e05-802c-407466ea6190" providerId="ADAL" clId="{94CEEE72-6E4A-4C4E-AB50-49D5C0949229}" dt="2023-11-05T07:27:52.672" v="4" actId="47"/>
        <pc:sldMkLst>
          <pc:docMk/>
          <pc:sldMk cId="877325712" sldId="551"/>
        </pc:sldMkLst>
      </pc:sldChg>
      <pc:sldChg chg="add del">
        <pc:chgData name="Robert Pontius" userId="a44f9639-9fbb-4e05-802c-407466ea6190" providerId="ADAL" clId="{94CEEE72-6E4A-4C4E-AB50-49D5C0949229}" dt="2023-11-05T07:27:52.672" v="4" actId="47"/>
        <pc:sldMkLst>
          <pc:docMk/>
          <pc:sldMk cId="4167274263" sldId="558"/>
        </pc:sldMkLst>
      </pc:sldChg>
      <pc:sldChg chg="modSp mod">
        <pc:chgData name="Robert Pontius" userId="a44f9639-9fbb-4e05-802c-407466ea6190" providerId="ADAL" clId="{94CEEE72-6E4A-4C4E-AB50-49D5C0949229}" dt="2023-11-06T09:54:18.136" v="175" actId="6549"/>
        <pc:sldMkLst>
          <pc:docMk/>
          <pc:sldMk cId="2317816778" sldId="726"/>
        </pc:sldMkLst>
        <pc:spChg chg="mod">
          <ac:chgData name="Robert Pontius" userId="a44f9639-9fbb-4e05-802c-407466ea6190" providerId="ADAL" clId="{94CEEE72-6E4A-4C4E-AB50-49D5C0949229}" dt="2023-11-06T09:54:18.136" v="175" actId="6549"/>
          <ac:spMkLst>
            <pc:docMk/>
            <pc:sldMk cId="2317816778" sldId="726"/>
            <ac:spMk id="3" creationId="{00000000-0000-0000-0000-000000000000}"/>
          </ac:spMkLst>
        </pc:spChg>
      </pc:sldChg>
      <pc:sldChg chg="del">
        <pc:chgData name="Robert Pontius" userId="a44f9639-9fbb-4e05-802c-407466ea6190" providerId="ADAL" clId="{94CEEE72-6E4A-4C4E-AB50-49D5C0949229}" dt="2023-11-07T03:43:05.317" v="445" actId="47"/>
        <pc:sldMkLst>
          <pc:docMk/>
          <pc:sldMk cId="2609927243" sldId="786"/>
        </pc:sldMkLst>
      </pc:sldChg>
      <pc:sldChg chg="del">
        <pc:chgData name="Robert Pontius" userId="a44f9639-9fbb-4e05-802c-407466ea6190" providerId="ADAL" clId="{94CEEE72-6E4A-4C4E-AB50-49D5C0949229}" dt="2023-11-07T03:43:05.317" v="445" actId="47"/>
        <pc:sldMkLst>
          <pc:docMk/>
          <pc:sldMk cId="2882857171" sldId="787"/>
        </pc:sldMkLst>
      </pc:sldChg>
      <pc:sldChg chg="del">
        <pc:chgData name="Robert Pontius" userId="a44f9639-9fbb-4e05-802c-407466ea6190" providerId="ADAL" clId="{94CEEE72-6E4A-4C4E-AB50-49D5C0949229}" dt="2023-11-07T03:43:05.317" v="445" actId="47"/>
        <pc:sldMkLst>
          <pc:docMk/>
          <pc:sldMk cId="169284233" sldId="788"/>
        </pc:sldMkLst>
      </pc:sldChg>
      <pc:sldChg chg="del">
        <pc:chgData name="Robert Pontius" userId="a44f9639-9fbb-4e05-802c-407466ea6190" providerId="ADAL" clId="{94CEEE72-6E4A-4C4E-AB50-49D5C0949229}" dt="2023-11-07T03:43:05.317" v="445" actId="47"/>
        <pc:sldMkLst>
          <pc:docMk/>
          <pc:sldMk cId="1284800499" sldId="841"/>
        </pc:sldMkLst>
      </pc:sldChg>
      <pc:sldChg chg="del">
        <pc:chgData name="Robert Pontius" userId="a44f9639-9fbb-4e05-802c-407466ea6190" providerId="ADAL" clId="{94CEEE72-6E4A-4C4E-AB50-49D5C0949229}" dt="2023-11-07T03:43:05.317" v="445" actId="47"/>
        <pc:sldMkLst>
          <pc:docMk/>
          <pc:sldMk cId="2274500164" sldId="843"/>
        </pc:sldMkLst>
      </pc:sldChg>
      <pc:sldChg chg="del">
        <pc:chgData name="Robert Pontius" userId="a44f9639-9fbb-4e05-802c-407466ea6190" providerId="ADAL" clId="{94CEEE72-6E4A-4C4E-AB50-49D5C0949229}" dt="2023-11-07T03:43:05.317" v="445" actId="47"/>
        <pc:sldMkLst>
          <pc:docMk/>
          <pc:sldMk cId="57961062" sldId="844"/>
        </pc:sldMkLst>
      </pc:sldChg>
      <pc:sldChg chg="del">
        <pc:chgData name="Robert Pontius" userId="a44f9639-9fbb-4e05-802c-407466ea6190" providerId="ADAL" clId="{94CEEE72-6E4A-4C4E-AB50-49D5C0949229}" dt="2023-11-07T03:43:05.317" v="445" actId="47"/>
        <pc:sldMkLst>
          <pc:docMk/>
          <pc:sldMk cId="2275691518" sldId="845"/>
        </pc:sldMkLst>
      </pc:sldChg>
      <pc:sldChg chg="del">
        <pc:chgData name="Robert Pontius" userId="a44f9639-9fbb-4e05-802c-407466ea6190" providerId="ADAL" clId="{94CEEE72-6E4A-4C4E-AB50-49D5C0949229}" dt="2023-11-07T03:43:05.317" v="445" actId="47"/>
        <pc:sldMkLst>
          <pc:docMk/>
          <pc:sldMk cId="3953560493" sldId="885"/>
        </pc:sldMkLst>
      </pc:sldChg>
      <pc:sldChg chg="del">
        <pc:chgData name="Robert Pontius" userId="a44f9639-9fbb-4e05-802c-407466ea6190" providerId="ADAL" clId="{94CEEE72-6E4A-4C4E-AB50-49D5C0949229}" dt="2023-11-07T03:43:05.317" v="445" actId="47"/>
        <pc:sldMkLst>
          <pc:docMk/>
          <pc:sldMk cId="4247001580" sldId="886"/>
        </pc:sldMkLst>
      </pc:sldChg>
      <pc:sldChg chg="del">
        <pc:chgData name="Robert Pontius" userId="a44f9639-9fbb-4e05-802c-407466ea6190" providerId="ADAL" clId="{94CEEE72-6E4A-4C4E-AB50-49D5C0949229}" dt="2023-11-07T03:43:05.317" v="445" actId="47"/>
        <pc:sldMkLst>
          <pc:docMk/>
          <pc:sldMk cId="523339181" sldId="996"/>
        </pc:sldMkLst>
      </pc:sldChg>
      <pc:sldChg chg="del">
        <pc:chgData name="Robert Pontius" userId="a44f9639-9fbb-4e05-802c-407466ea6190" providerId="ADAL" clId="{94CEEE72-6E4A-4C4E-AB50-49D5C0949229}" dt="2023-11-07T03:43:05.317" v="445" actId="47"/>
        <pc:sldMkLst>
          <pc:docMk/>
          <pc:sldMk cId="2159844759" sldId="1076"/>
        </pc:sldMkLst>
      </pc:sldChg>
      <pc:sldChg chg="del">
        <pc:chgData name="Robert Pontius" userId="a44f9639-9fbb-4e05-802c-407466ea6190" providerId="ADAL" clId="{94CEEE72-6E4A-4C4E-AB50-49D5C0949229}" dt="2023-11-07T03:43:05.317" v="445" actId="47"/>
        <pc:sldMkLst>
          <pc:docMk/>
          <pc:sldMk cId="171369516" sldId="1077"/>
        </pc:sldMkLst>
      </pc:sldChg>
      <pc:sldChg chg="del">
        <pc:chgData name="Robert Pontius" userId="a44f9639-9fbb-4e05-802c-407466ea6190" providerId="ADAL" clId="{94CEEE72-6E4A-4C4E-AB50-49D5C0949229}" dt="2023-11-07T03:43:05.317" v="445" actId="47"/>
        <pc:sldMkLst>
          <pc:docMk/>
          <pc:sldMk cId="2358555779" sldId="1078"/>
        </pc:sldMkLst>
      </pc:sldChg>
      <pc:sldChg chg="del">
        <pc:chgData name="Robert Pontius" userId="a44f9639-9fbb-4e05-802c-407466ea6190" providerId="ADAL" clId="{94CEEE72-6E4A-4C4E-AB50-49D5C0949229}" dt="2023-11-07T03:43:05.317" v="445" actId="47"/>
        <pc:sldMkLst>
          <pc:docMk/>
          <pc:sldMk cId="2585823945" sldId="1079"/>
        </pc:sldMkLst>
      </pc:sldChg>
      <pc:sldChg chg="del">
        <pc:chgData name="Robert Pontius" userId="a44f9639-9fbb-4e05-802c-407466ea6190" providerId="ADAL" clId="{94CEEE72-6E4A-4C4E-AB50-49D5C0949229}" dt="2023-11-07T03:43:05.317" v="445" actId="47"/>
        <pc:sldMkLst>
          <pc:docMk/>
          <pc:sldMk cId="3055315777" sldId="1080"/>
        </pc:sldMkLst>
      </pc:sldChg>
      <pc:sldChg chg="del">
        <pc:chgData name="Robert Pontius" userId="a44f9639-9fbb-4e05-802c-407466ea6190" providerId="ADAL" clId="{94CEEE72-6E4A-4C4E-AB50-49D5C0949229}" dt="2023-11-07T03:43:05.317" v="445" actId="47"/>
        <pc:sldMkLst>
          <pc:docMk/>
          <pc:sldMk cId="2807022789" sldId="1081"/>
        </pc:sldMkLst>
      </pc:sldChg>
      <pc:sldChg chg="del">
        <pc:chgData name="Robert Pontius" userId="a44f9639-9fbb-4e05-802c-407466ea6190" providerId="ADAL" clId="{94CEEE72-6E4A-4C4E-AB50-49D5C0949229}" dt="2023-11-07T03:43:05.317" v="445" actId="47"/>
        <pc:sldMkLst>
          <pc:docMk/>
          <pc:sldMk cId="3469668534" sldId="1086"/>
        </pc:sldMkLst>
      </pc:sldChg>
      <pc:sldChg chg="del">
        <pc:chgData name="Robert Pontius" userId="a44f9639-9fbb-4e05-802c-407466ea6190" providerId="ADAL" clId="{94CEEE72-6E4A-4C4E-AB50-49D5C0949229}" dt="2023-11-07T03:43:05.317" v="445" actId="47"/>
        <pc:sldMkLst>
          <pc:docMk/>
          <pc:sldMk cId="3093940867" sldId="1153"/>
        </pc:sldMkLst>
      </pc:sldChg>
      <pc:sldChg chg="del">
        <pc:chgData name="Robert Pontius" userId="a44f9639-9fbb-4e05-802c-407466ea6190" providerId="ADAL" clId="{94CEEE72-6E4A-4C4E-AB50-49D5C0949229}" dt="2023-11-07T03:43:05.317" v="445" actId="47"/>
        <pc:sldMkLst>
          <pc:docMk/>
          <pc:sldMk cId="2292858576" sldId="1155"/>
        </pc:sldMkLst>
      </pc:sldChg>
      <pc:sldChg chg="del">
        <pc:chgData name="Robert Pontius" userId="a44f9639-9fbb-4e05-802c-407466ea6190" providerId="ADAL" clId="{94CEEE72-6E4A-4C4E-AB50-49D5C0949229}" dt="2023-11-07T03:43:05.317" v="445" actId="47"/>
        <pc:sldMkLst>
          <pc:docMk/>
          <pc:sldMk cId="467794210" sldId="1156"/>
        </pc:sldMkLst>
      </pc:sldChg>
      <pc:sldChg chg="del">
        <pc:chgData name="Robert Pontius" userId="a44f9639-9fbb-4e05-802c-407466ea6190" providerId="ADAL" clId="{94CEEE72-6E4A-4C4E-AB50-49D5C0949229}" dt="2023-11-07T03:43:05.317" v="445" actId="47"/>
        <pc:sldMkLst>
          <pc:docMk/>
          <pc:sldMk cId="2946992002" sldId="1157"/>
        </pc:sldMkLst>
      </pc:sldChg>
      <pc:sldChg chg="del">
        <pc:chgData name="Robert Pontius" userId="a44f9639-9fbb-4e05-802c-407466ea6190" providerId="ADAL" clId="{94CEEE72-6E4A-4C4E-AB50-49D5C0949229}" dt="2023-11-07T03:43:05.317" v="445" actId="47"/>
        <pc:sldMkLst>
          <pc:docMk/>
          <pc:sldMk cId="604851826" sldId="1158"/>
        </pc:sldMkLst>
      </pc:sldChg>
      <pc:sldChg chg="del">
        <pc:chgData name="Robert Pontius" userId="a44f9639-9fbb-4e05-802c-407466ea6190" providerId="ADAL" clId="{94CEEE72-6E4A-4C4E-AB50-49D5C0949229}" dt="2023-11-07T03:43:05.317" v="445" actId="47"/>
        <pc:sldMkLst>
          <pc:docMk/>
          <pc:sldMk cId="217864616" sldId="1160"/>
        </pc:sldMkLst>
      </pc:sldChg>
      <pc:sldChg chg="del">
        <pc:chgData name="Robert Pontius" userId="a44f9639-9fbb-4e05-802c-407466ea6190" providerId="ADAL" clId="{94CEEE72-6E4A-4C4E-AB50-49D5C0949229}" dt="2023-11-07T03:43:05.317" v="445" actId="47"/>
        <pc:sldMkLst>
          <pc:docMk/>
          <pc:sldMk cId="1523200642" sldId="1165"/>
        </pc:sldMkLst>
      </pc:sldChg>
      <pc:sldChg chg="del">
        <pc:chgData name="Robert Pontius" userId="a44f9639-9fbb-4e05-802c-407466ea6190" providerId="ADAL" clId="{94CEEE72-6E4A-4C4E-AB50-49D5C0949229}" dt="2023-11-07T03:43:05.317" v="445" actId="47"/>
        <pc:sldMkLst>
          <pc:docMk/>
          <pc:sldMk cId="2931245404" sldId="1166"/>
        </pc:sldMkLst>
      </pc:sldChg>
      <pc:sldChg chg="del">
        <pc:chgData name="Robert Pontius" userId="a44f9639-9fbb-4e05-802c-407466ea6190" providerId="ADAL" clId="{94CEEE72-6E4A-4C4E-AB50-49D5C0949229}" dt="2023-11-07T03:43:05.317" v="445" actId="47"/>
        <pc:sldMkLst>
          <pc:docMk/>
          <pc:sldMk cId="4040702625" sldId="1167"/>
        </pc:sldMkLst>
      </pc:sldChg>
      <pc:sldChg chg="del">
        <pc:chgData name="Robert Pontius" userId="a44f9639-9fbb-4e05-802c-407466ea6190" providerId="ADAL" clId="{94CEEE72-6E4A-4C4E-AB50-49D5C0949229}" dt="2023-11-07T03:43:05.317" v="445" actId="47"/>
        <pc:sldMkLst>
          <pc:docMk/>
          <pc:sldMk cId="2631510809" sldId="1169"/>
        </pc:sldMkLst>
      </pc:sldChg>
      <pc:sldChg chg="del">
        <pc:chgData name="Robert Pontius" userId="a44f9639-9fbb-4e05-802c-407466ea6190" providerId="ADAL" clId="{94CEEE72-6E4A-4C4E-AB50-49D5C0949229}" dt="2023-11-07T03:43:05.317" v="445" actId="47"/>
        <pc:sldMkLst>
          <pc:docMk/>
          <pc:sldMk cId="2876907714" sldId="1172"/>
        </pc:sldMkLst>
      </pc:sldChg>
      <pc:sldChg chg="del">
        <pc:chgData name="Robert Pontius" userId="a44f9639-9fbb-4e05-802c-407466ea6190" providerId="ADAL" clId="{94CEEE72-6E4A-4C4E-AB50-49D5C0949229}" dt="2023-11-07T03:43:05.317" v="445" actId="47"/>
        <pc:sldMkLst>
          <pc:docMk/>
          <pc:sldMk cId="3735391781" sldId="1173"/>
        </pc:sldMkLst>
      </pc:sldChg>
      <pc:sldChg chg="del">
        <pc:chgData name="Robert Pontius" userId="a44f9639-9fbb-4e05-802c-407466ea6190" providerId="ADAL" clId="{94CEEE72-6E4A-4C4E-AB50-49D5C0949229}" dt="2023-11-07T03:43:05.317" v="445" actId="47"/>
        <pc:sldMkLst>
          <pc:docMk/>
          <pc:sldMk cId="1198083815" sldId="1177"/>
        </pc:sldMkLst>
      </pc:sldChg>
      <pc:sldChg chg="del">
        <pc:chgData name="Robert Pontius" userId="a44f9639-9fbb-4e05-802c-407466ea6190" providerId="ADAL" clId="{94CEEE72-6E4A-4C4E-AB50-49D5C0949229}" dt="2023-11-07T03:43:05.317" v="445" actId="47"/>
        <pc:sldMkLst>
          <pc:docMk/>
          <pc:sldMk cId="561592159" sldId="1178"/>
        </pc:sldMkLst>
      </pc:sldChg>
      <pc:sldChg chg="del">
        <pc:chgData name="Robert Pontius" userId="a44f9639-9fbb-4e05-802c-407466ea6190" providerId="ADAL" clId="{94CEEE72-6E4A-4C4E-AB50-49D5C0949229}" dt="2023-11-07T03:43:05.317" v="445" actId="47"/>
        <pc:sldMkLst>
          <pc:docMk/>
          <pc:sldMk cId="4196010751" sldId="1181"/>
        </pc:sldMkLst>
      </pc:sldChg>
      <pc:sldChg chg="del">
        <pc:chgData name="Robert Pontius" userId="a44f9639-9fbb-4e05-802c-407466ea6190" providerId="ADAL" clId="{94CEEE72-6E4A-4C4E-AB50-49D5C0949229}" dt="2023-11-07T03:43:05.317" v="445" actId="47"/>
        <pc:sldMkLst>
          <pc:docMk/>
          <pc:sldMk cId="1924448632" sldId="1183"/>
        </pc:sldMkLst>
      </pc:sldChg>
      <pc:sldChg chg="del">
        <pc:chgData name="Robert Pontius" userId="a44f9639-9fbb-4e05-802c-407466ea6190" providerId="ADAL" clId="{94CEEE72-6E4A-4C4E-AB50-49D5C0949229}" dt="2023-11-07T03:43:05.317" v="445" actId="47"/>
        <pc:sldMkLst>
          <pc:docMk/>
          <pc:sldMk cId="3694471220" sldId="1184"/>
        </pc:sldMkLst>
      </pc:sldChg>
      <pc:sldChg chg="del">
        <pc:chgData name="Robert Pontius" userId="a44f9639-9fbb-4e05-802c-407466ea6190" providerId="ADAL" clId="{94CEEE72-6E4A-4C4E-AB50-49D5C0949229}" dt="2023-11-07T03:43:05.317" v="445" actId="47"/>
        <pc:sldMkLst>
          <pc:docMk/>
          <pc:sldMk cId="603310060" sldId="1227"/>
        </pc:sldMkLst>
      </pc:sldChg>
      <pc:sldChg chg="del">
        <pc:chgData name="Robert Pontius" userId="a44f9639-9fbb-4e05-802c-407466ea6190" providerId="ADAL" clId="{94CEEE72-6E4A-4C4E-AB50-49D5C0949229}" dt="2023-11-07T03:43:05.317" v="445" actId="47"/>
        <pc:sldMkLst>
          <pc:docMk/>
          <pc:sldMk cId="2982817915" sldId="1228"/>
        </pc:sldMkLst>
      </pc:sldChg>
      <pc:sldChg chg="del">
        <pc:chgData name="Robert Pontius" userId="a44f9639-9fbb-4e05-802c-407466ea6190" providerId="ADAL" clId="{94CEEE72-6E4A-4C4E-AB50-49D5C0949229}" dt="2023-11-07T03:43:05.317" v="445" actId="47"/>
        <pc:sldMkLst>
          <pc:docMk/>
          <pc:sldMk cId="3391985904" sldId="1229"/>
        </pc:sldMkLst>
      </pc:sldChg>
      <pc:sldChg chg="del">
        <pc:chgData name="Robert Pontius" userId="a44f9639-9fbb-4e05-802c-407466ea6190" providerId="ADAL" clId="{94CEEE72-6E4A-4C4E-AB50-49D5C0949229}" dt="2023-11-07T03:43:05.317" v="445" actId="47"/>
        <pc:sldMkLst>
          <pc:docMk/>
          <pc:sldMk cId="593899537" sldId="1230"/>
        </pc:sldMkLst>
      </pc:sldChg>
      <pc:sldChg chg="del">
        <pc:chgData name="Robert Pontius" userId="a44f9639-9fbb-4e05-802c-407466ea6190" providerId="ADAL" clId="{94CEEE72-6E4A-4C4E-AB50-49D5C0949229}" dt="2023-11-07T03:43:05.317" v="445" actId="47"/>
        <pc:sldMkLst>
          <pc:docMk/>
          <pc:sldMk cId="407602641" sldId="1231"/>
        </pc:sldMkLst>
      </pc:sldChg>
      <pc:sldChg chg="del">
        <pc:chgData name="Robert Pontius" userId="a44f9639-9fbb-4e05-802c-407466ea6190" providerId="ADAL" clId="{94CEEE72-6E4A-4C4E-AB50-49D5C0949229}" dt="2023-11-07T03:43:05.317" v="445" actId="47"/>
        <pc:sldMkLst>
          <pc:docMk/>
          <pc:sldMk cId="2742736299" sldId="1232"/>
        </pc:sldMkLst>
      </pc:sldChg>
      <pc:sldChg chg="del">
        <pc:chgData name="Robert Pontius" userId="a44f9639-9fbb-4e05-802c-407466ea6190" providerId="ADAL" clId="{94CEEE72-6E4A-4C4E-AB50-49D5C0949229}" dt="2023-11-07T03:43:05.317" v="445" actId="47"/>
        <pc:sldMkLst>
          <pc:docMk/>
          <pc:sldMk cId="3483130671" sldId="1233"/>
        </pc:sldMkLst>
      </pc:sldChg>
      <pc:sldChg chg="del">
        <pc:chgData name="Robert Pontius" userId="a44f9639-9fbb-4e05-802c-407466ea6190" providerId="ADAL" clId="{94CEEE72-6E4A-4C4E-AB50-49D5C0949229}" dt="2023-11-07T03:43:05.317" v="445" actId="47"/>
        <pc:sldMkLst>
          <pc:docMk/>
          <pc:sldMk cId="3223753690" sldId="1234"/>
        </pc:sldMkLst>
      </pc:sldChg>
      <pc:sldChg chg="del">
        <pc:chgData name="Robert Pontius" userId="a44f9639-9fbb-4e05-802c-407466ea6190" providerId="ADAL" clId="{94CEEE72-6E4A-4C4E-AB50-49D5C0949229}" dt="2023-11-07T03:43:05.317" v="445" actId="47"/>
        <pc:sldMkLst>
          <pc:docMk/>
          <pc:sldMk cId="802886767" sldId="1235"/>
        </pc:sldMkLst>
      </pc:sldChg>
      <pc:sldChg chg="del">
        <pc:chgData name="Robert Pontius" userId="a44f9639-9fbb-4e05-802c-407466ea6190" providerId="ADAL" clId="{94CEEE72-6E4A-4C4E-AB50-49D5C0949229}" dt="2023-11-07T03:43:05.317" v="445" actId="47"/>
        <pc:sldMkLst>
          <pc:docMk/>
          <pc:sldMk cId="341040187" sldId="1236"/>
        </pc:sldMkLst>
      </pc:sldChg>
      <pc:sldChg chg="del">
        <pc:chgData name="Robert Pontius" userId="a44f9639-9fbb-4e05-802c-407466ea6190" providerId="ADAL" clId="{94CEEE72-6E4A-4C4E-AB50-49D5C0949229}" dt="2023-11-07T03:43:05.317" v="445" actId="47"/>
        <pc:sldMkLst>
          <pc:docMk/>
          <pc:sldMk cId="3802499889" sldId="1237"/>
        </pc:sldMkLst>
      </pc:sldChg>
      <pc:sldChg chg="del">
        <pc:chgData name="Robert Pontius" userId="a44f9639-9fbb-4e05-802c-407466ea6190" providerId="ADAL" clId="{94CEEE72-6E4A-4C4E-AB50-49D5C0949229}" dt="2023-11-07T03:43:05.317" v="445" actId="47"/>
        <pc:sldMkLst>
          <pc:docMk/>
          <pc:sldMk cId="1326829004" sldId="1238"/>
        </pc:sldMkLst>
      </pc:sldChg>
      <pc:sldChg chg="del">
        <pc:chgData name="Robert Pontius" userId="a44f9639-9fbb-4e05-802c-407466ea6190" providerId="ADAL" clId="{94CEEE72-6E4A-4C4E-AB50-49D5C0949229}" dt="2023-11-07T03:43:05.317" v="445" actId="47"/>
        <pc:sldMkLst>
          <pc:docMk/>
          <pc:sldMk cId="4177647259" sldId="1239"/>
        </pc:sldMkLst>
      </pc:sldChg>
      <pc:sldChg chg="del">
        <pc:chgData name="Robert Pontius" userId="a44f9639-9fbb-4e05-802c-407466ea6190" providerId="ADAL" clId="{94CEEE72-6E4A-4C4E-AB50-49D5C0949229}" dt="2023-11-07T03:43:05.317" v="445" actId="47"/>
        <pc:sldMkLst>
          <pc:docMk/>
          <pc:sldMk cId="632522123" sldId="1240"/>
        </pc:sldMkLst>
      </pc:sldChg>
      <pc:sldChg chg="del">
        <pc:chgData name="Robert Pontius" userId="a44f9639-9fbb-4e05-802c-407466ea6190" providerId="ADAL" clId="{94CEEE72-6E4A-4C4E-AB50-49D5C0949229}" dt="2023-11-07T03:43:05.317" v="445" actId="47"/>
        <pc:sldMkLst>
          <pc:docMk/>
          <pc:sldMk cId="2256121292" sldId="1241"/>
        </pc:sldMkLst>
      </pc:sldChg>
      <pc:sldChg chg="del">
        <pc:chgData name="Robert Pontius" userId="a44f9639-9fbb-4e05-802c-407466ea6190" providerId="ADAL" clId="{94CEEE72-6E4A-4C4E-AB50-49D5C0949229}" dt="2023-11-07T03:43:05.317" v="445" actId="47"/>
        <pc:sldMkLst>
          <pc:docMk/>
          <pc:sldMk cId="2923418631" sldId="1242"/>
        </pc:sldMkLst>
      </pc:sldChg>
      <pc:sldChg chg="del">
        <pc:chgData name="Robert Pontius" userId="a44f9639-9fbb-4e05-802c-407466ea6190" providerId="ADAL" clId="{94CEEE72-6E4A-4C4E-AB50-49D5C0949229}" dt="2023-11-07T03:43:05.317" v="445" actId="47"/>
        <pc:sldMkLst>
          <pc:docMk/>
          <pc:sldMk cId="2970500698" sldId="1243"/>
        </pc:sldMkLst>
      </pc:sldChg>
      <pc:sldChg chg="del">
        <pc:chgData name="Robert Pontius" userId="a44f9639-9fbb-4e05-802c-407466ea6190" providerId="ADAL" clId="{94CEEE72-6E4A-4C4E-AB50-49D5C0949229}" dt="2023-11-07T03:43:05.317" v="445" actId="47"/>
        <pc:sldMkLst>
          <pc:docMk/>
          <pc:sldMk cId="4221450745" sldId="1244"/>
        </pc:sldMkLst>
      </pc:sldChg>
      <pc:sldChg chg="del">
        <pc:chgData name="Robert Pontius" userId="a44f9639-9fbb-4e05-802c-407466ea6190" providerId="ADAL" clId="{94CEEE72-6E4A-4C4E-AB50-49D5C0949229}" dt="2023-11-07T03:43:05.317" v="445" actId="47"/>
        <pc:sldMkLst>
          <pc:docMk/>
          <pc:sldMk cId="2584760341" sldId="1245"/>
        </pc:sldMkLst>
      </pc:sldChg>
      <pc:sldChg chg="del">
        <pc:chgData name="Robert Pontius" userId="a44f9639-9fbb-4e05-802c-407466ea6190" providerId="ADAL" clId="{94CEEE72-6E4A-4C4E-AB50-49D5C0949229}" dt="2023-11-07T03:43:05.317" v="445" actId="47"/>
        <pc:sldMkLst>
          <pc:docMk/>
          <pc:sldMk cId="1791347472" sldId="1246"/>
        </pc:sldMkLst>
      </pc:sldChg>
      <pc:sldChg chg="del">
        <pc:chgData name="Robert Pontius" userId="a44f9639-9fbb-4e05-802c-407466ea6190" providerId="ADAL" clId="{94CEEE72-6E4A-4C4E-AB50-49D5C0949229}" dt="2023-11-07T03:43:05.317" v="445" actId="47"/>
        <pc:sldMkLst>
          <pc:docMk/>
          <pc:sldMk cId="2396528653" sldId="1247"/>
        </pc:sldMkLst>
      </pc:sldChg>
      <pc:sldChg chg="del">
        <pc:chgData name="Robert Pontius" userId="a44f9639-9fbb-4e05-802c-407466ea6190" providerId="ADAL" clId="{94CEEE72-6E4A-4C4E-AB50-49D5C0949229}" dt="2023-11-07T03:43:05.317" v="445" actId="47"/>
        <pc:sldMkLst>
          <pc:docMk/>
          <pc:sldMk cId="1486898013" sldId="1248"/>
        </pc:sldMkLst>
      </pc:sldChg>
      <pc:sldChg chg="del">
        <pc:chgData name="Robert Pontius" userId="a44f9639-9fbb-4e05-802c-407466ea6190" providerId="ADAL" clId="{94CEEE72-6E4A-4C4E-AB50-49D5C0949229}" dt="2023-11-07T03:43:05.317" v="445" actId="47"/>
        <pc:sldMkLst>
          <pc:docMk/>
          <pc:sldMk cId="466715862" sldId="1249"/>
        </pc:sldMkLst>
      </pc:sldChg>
      <pc:sldChg chg="del">
        <pc:chgData name="Robert Pontius" userId="a44f9639-9fbb-4e05-802c-407466ea6190" providerId="ADAL" clId="{94CEEE72-6E4A-4C4E-AB50-49D5C0949229}" dt="2023-11-07T03:43:05.317" v="445" actId="47"/>
        <pc:sldMkLst>
          <pc:docMk/>
          <pc:sldMk cId="1146423540" sldId="1250"/>
        </pc:sldMkLst>
      </pc:sldChg>
      <pc:sldChg chg="del">
        <pc:chgData name="Robert Pontius" userId="a44f9639-9fbb-4e05-802c-407466ea6190" providerId="ADAL" clId="{94CEEE72-6E4A-4C4E-AB50-49D5C0949229}" dt="2023-11-07T03:43:05.317" v="445" actId="47"/>
        <pc:sldMkLst>
          <pc:docMk/>
          <pc:sldMk cId="204949505" sldId="1251"/>
        </pc:sldMkLst>
      </pc:sldChg>
      <pc:sldChg chg="del">
        <pc:chgData name="Robert Pontius" userId="a44f9639-9fbb-4e05-802c-407466ea6190" providerId="ADAL" clId="{94CEEE72-6E4A-4C4E-AB50-49D5C0949229}" dt="2023-11-07T03:43:05.317" v="445" actId="47"/>
        <pc:sldMkLst>
          <pc:docMk/>
          <pc:sldMk cId="3303852642" sldId="1252"/>
        </pc:sldMkLst>
      </pc:sldChg>
      <pc:sldChg chg="del">
        <pc:chgData name="Robert Pontius" userId="a44f9639-9fbb-4e05-802c-407466ea6190" providerId="ADAL" clId="{94CEEE72-6E4A-4C4E-AB50-49D5C0949229}" dt="2023-11-07T03:43:05.317" v="445" actId="47"/>
        <pc:sldMkLst>
          <pc:docMk/>
          <pc:sldMk cId="3418473168" sldId="1253"/>
        </pc:sldMkLst>
      </pc:sldChg>
      <pc:sldChg chg="del">
        <pc:chgData name="Robert Pontius" userId="a44f9639-9fbb-4e05-802c-407466ea6190" providerId="ADAL" clId="{94CEEE72-6E4A-4C4E-AB50-49D5C0949229}" dt="2023-11-07T03:43:05.317" v="445" actId="47"/>
        <pc:sldMkLst>
          <pc:docMk/>
          <pc:sldMk cId="1467988639" sldId="1254"/>
        </pc:sldMkLst>
      </pc:sldChg>
      <pc:sldChg chg="del">
        <pc:chgData name="Robert Pontius" userId="a44f9639-9fbb-4e05-802c-407466ea6190" providerId="ADAL" clId="{94CEEE72-6E4A-4C4E-AB50-49D5C0949229}" dt="2023-11-07T03:43:05.317" v="445" actId="47"/>
        <pc:sldMkLst>
          <pc:docMk/>
          <pc:sldMk cId="2670236621" sldId="1255"/>
        </pc:sldMkLst>
      </pc:sldChg>
      <pc:sldChg chg="del">
        <pc:chgData name="Robert Pontius" userId="a44f9639-9fbb-4e05-802c-407466ea6190" providerId="ADAL" clId="{94CEEE72-6E4A-4C4E-AB50-49D5C0949229}" dt="2023-11-07T03:43:05.317" v="445" actId="47"/>
        <pc:sldMkLst>
          <pc:docMk/>
          <pc:sldMk cId="1266781048" sldId="1256"/>
        </pc:sldMkLst>
      </pc:sldChg>
      <pc:sldChg chg="del">
        <pc:chgData name="Robert Pontius" userId="a44f9639-9fbb-4e05-802c-407466ea6190" providerId="ADAL" clId="{94CEEE72-6E4A-4C4E-AB50-49D5C0949229}" dt="2023-11-07T03:43:05.317" v="445" actId="47"/>
        <pc:sldMkLst>
          <pc:docMk/>
          <pc:sldMk cId="2306714872" sldId="1257"/>
        </pc:sldMkLst>
      </pc:sldChg>
      <pc:sldChg chg="del">
        <pc:chgData name="Robert Pontius" userId="a44f9639-9fbb-4e05-802c-407466ea6190" providerId="ADAL" clId="{94CEEE72-6E4A-4C4E-AB50-49D5C0949229}" dt="2023-11-07T03:43:05.317" v="445" actId="47"/>
        <pc:sldMkLst>
          <pc:docMk/>
          <pc:sldMk cId="3756140847" sldId="1258"/>
        </pc:sldMkLst>
      </pc:sldChg>
      <pc:sldChg chg="del">
        <pc:chgData name="Robert Pontius" userId="a44f9639-9fbb-4e05-802c-407466ea6190" providerId="ADAL" clId="{94CEEE72-6E4A-4C4E-AB50-49D5C0949229}" dt="2023-11-07T03:43:05.317" v="445" actId="47"/>
        <pc:sldMkLst>
          <pc:docMk/>
          <pc:sldMk cId="3734762623" sldId="1290"/>
        </pc:sldMkLst>
      </pc:sldChg>
      <pc:sldChg chg="del">
        <pc:chgData name="Robert Pontius" userId="a44f9639-9fbb-4e05-802c-407466ea6190" providerId="ADAL" clId="{94CEEE72-6E4A-4C4E-AB50-49D5C0949229}" dt="2023-11-07T03:43:05.317" v="445" actId="47"/>
        <pc:sldMkLst>
          <pc:docMk/>
          <pc:sldMk cId="1621894283" sldId="1291"/>
        </pc:sldMkLst>
      </pc:sldChg>
      <pc:sldChg chg="del">
        <pc:chgData name="Robert Pontius" userId="a44f9639-9fbb-4e05-802c-407466ea6190" providerId="ADAL" clId="{94CEEE72-6E4A-4C4E-AB50-49D5C0949229}" dt="2023-11-07T03:43:05.317" v="445" actId="47"/>
        <pc:sldMkLst>
          <pc:docMk/>
          <pc:sldMk cId="1987872309" sldId="1292"/>
        </pc:sldMkLst>
      </pc:sldChg>
      <pc:sldChg chg="del">
        <pc:chgData name="Robert Pontius" userId="a44f9639-9fbb-4e05-802c-407466ea6190" providerId="ADAL" clId="{94CEEE72-6E4A-4C4E-AB50-49D5C0949229}" dt="2023-11-07T03:43:05.317" v="445" actId="47"/>
        <pc:sldMkLst>
          <pc:docMk/>
          <pc:sldMk cId="4159349018" sldId="1307"/>
        </pc:sldMkLst>
      </pc:sldChg>
      <pc:sldChg chg="del">
        <pc:chgData name="Robert Pontius" userId="a44f9639-9fbb-4e05-802c-407466ea6190" providerId="ADAL" clId="{94CEEE72-6E4A-4C4E-AB50-49D5C0949229}" dt="2023-11-07T03:43:05.317" v="445" actId="47"/>
        <pc:sldMkLst>
          <pc:docMk/>
          <pc:sldMk cId="901703903" sldId="1383"/>
        </pc:sldMkLst>
      </pc:sldChg>
      <pc:sldChg chg="del">
        <pc:chgData name="Robert Pontius" userId="a44f9639-9fbb-4e05-802c-407466ea6190" providerId="ADAL" clId="{94CEEE72-6E4A-4C4E-AB50-49D5C0949229}" dt="2023-11-07T03:43:05.317" v="445" actId="47"/>
        <pc:sldMkLst>
          <pc:docMk/>
          <pc:sldMk cId="1265312261" sldId="1384"/>
        </pc:sldMkLst>
      </pc:sldChg>
      <pc:sldChg chg="del">
        <pc:chgData name="Robert Pontius" userId="a44f9639-9fbb-4e05-802c-407466ea6190" providerId="ADAL" clId="{94CEEE72-6E4A-4C4E-AB50-49D5C0949229}" dt="2023-11-07T03:43:05.317" v="445" actId="47"/>
        <pc:sldMkLst>
          <pc:docMk/>
          <pc:sldMk cId="297806817" sldId="1385"/>
        </pc:sldMkLst>
      </pc:sldChg>
      <pc:sldChg chg="del">
        <pc:chgData name="Robert Pontius" userId="a44f9639-9fbb-4e05-802c-407466ea6190" providerId="ADAL" clId="{94CEEE72-6E4A-4C4E-AB50-49D5C0949229}" dt="2023-11-07T03:43:05.317" v="445" actId="47"/>
        <pc:sldMkLst>
          <pc:docMk/>
          <pc:sldMk cId="2017783292" sldId="1386"/>
        </pc:sldMkLst>
      </pc:sldChg>
      <pc:sldChg chg="del">
        <pc:chgData name="Robert Pontius" userId="a44f9639-9fbb-4e05-802c-407466ea6190" providerId="ADAL" clId="{94CEEE72-6E4A-4C4E-AB50-49D5C0949229}" dt="2023-11-07T03:43:05.317" v="445" actId="47"/>
        <pc:sldMkLst>
          <pc:docMk/>
          <pc:sldMk cId="3754100847" sldId="1387"/>
        </pc:sldMkLst>
      </pc:sldChg>
      <pc:sldChg chg="del">
        <pc:chgData name="Robert Pontius" userId="a44f9639-9fbb-4e05-802c-407466ea6190" providerId="ADAL" clId="{94CEEE72-6E4A-4C4E-AB50-49D5C0949229}" dt="2023-11-07T03:43:05.317" v="445" actId="47"/>
        <pc:sldMkLst>
          <pc:docMk/>
          <pc:sldMk cId="3738992724" sldId="1388"/>
        </pc:sldMkLst>
      </pc:sldChg>
      <pc:sldChg chg="del">
        <pc:chgData name="Robert Pontius" userId="a44f9639-9fbb-4e05-802c-407466ea6190" providerId="ADAL" clId="{94CEEE72-6E4A-4C4E-AB50-49D5C0949229}" dt="2023-11-07T03:43:05.317" v="445" actId="47"/>
        <pc:sldMkLst>
          <pc:docMk/>
          <pc:sldMk cId="686602832" sldId="1389"/>
        </pc:sldMkLst>
      </pc:sldChg>
      <pc:sldChg chg="del">
        <pc:chgData name="Robert Pontius" userId="a44f9639-9fbb-4e05-802c-407466ea6190" providerId="ADAL" clId="{94CEEE72-6E4A-4C4E-AB50-49D5C0949229}" dt="2023-11-07T03:43:05.317" v="445" actId="47"/>
        <pc:sldMkLst>
          <pc:docMk/>
          <pc:sldMk cId="3256276307" sldId="1390"/>
        </pc:sldMkLst>
      </pc:sldChg>
      <pc:sldChg chg="del">
        <pc:chgData name="Robert Pontius" userId="a44f9639-9fbb-4e05-802c-407466ea6190" providerId="ADAL" clId="{94CEEE72-6E4A-4C4E-AB50-49D5C0949229}" dt="2023-11-07T03:43:05.317" v="445" actId="47"/>
        <pc:sldMkLst>
          <pc:docMk/>
          <pc:sldMk cId="135771087" sldId="1391"/>
        </pc:sldMkLst>
      </pc:sldChg>
      <pc:sldChg chg="del">
        <pc:chgData name="Robert Pontius" userId="a44f9639-9fbb-4e05-802c-407466ea6190" providerId="ADAL" clId="{94CEEE72-6E4A-4C4E-AB50-49D5C0949229}" dt="2023-11-07T03:43:05.317" v="445" actId="47"/>
        <pc:sldMkLst>
          <pc:docMk/>
          <pc:sldMk cId="2465926402" sldId="1392"/>
        </pc:sldMkLst>
      </pc:sldChg>
      <pc:sldChg chg="del">
        <pc:chgData name="Robert Pontius" userId="a44f9639-9fbb-4e05-802c-407466ea6190" providerId="ADAL" clId="{94CEEE72-6E4A-4C4E-AB50-49D5C0949229}" dt="2023-11-07T03:43:05.317" v="445" actId="47"/>
        <pc:sldMkLst>
          <pc:docMk/>
          <pc:sldMk cId="3272699696" sldId="1393"/>
        </pc:sldMkLst>
      </pc:sldChg>
      <pc:sldChg chg="del">
        <pc:chgData name="Robert Pontius" userId="a44f9639-9fbb-4e05-802c-407466ea6190" providerId="ADAL" clId="{94CEEE72-6E4A-4C4E-AB50-49D5C0949229}" dt="2023-11-07T03:43:05.317" v="445" actId="47"/>
        <pc:sldMkLst>
          <pc:docMk/>
          <pc:sldMk cId="234939256" sldId="1394"/>
        </pc:sldMkLst>
      </pc:sldChg>
      <pc:sldChg chg="del">
        <pc:chgData name="Robert Pontius" userId="a44f9639-9fbb-4e05-802c-407466ea6190" providerId="ADAL" clId="{94CEEE72-6E4A-4C4E-AB50-49D5C0949229}" dt="2023-11-07T03:43:05.317" v="445" actId="47"/>
        <pc:sldMkLst>
          <pc:docMk/>
          <pc:sldMk cId="799820366" sldId="1395"/>
        </pc:sldMkLst>
      </pc:sldChg>
      <pc:sldChg chg="del">
        <pc:chgData name="Robert Pontius" userId="a44f9639-9fbb-4e05-802c-407466ea6190" providerId="ADAL" clId="{94CEEE72-6E4A-4C4E-AB50-49D5C0949229}" dt="2023-11-07T03:43:05.317" v="445" actId="47"/>
        <pc:sldMkLst>
          <pc:docMk/>
          <pc:sldMk cId="3489475542" sldId="1396"/>
        </pc:sldMkLst>
      </pc:sldChg>
      <pc:sldChg chg="del">
        <pc:chgData name="Robert Pontius" userId="a44f9639-9fbb-4e05-802c-407466ea6190" providerId="ADAL" clId="{94CEEE72-6E4A-4C4E-AB50-49D5C0949229}" dt="2023-11-07T03:43:05.317" v="445" actId="47"/>
        <pc:sldMkLst>
          <pc:docMk/>
          <pc:sldMk cId="2776356279" sldId="1397"/>
        </pc:sldMkLst>
      </pc:sldChg>
      <pc:sldChg chg="del">
        <pc:chgData name="Robert Pontius" userId="a44f9639-9fbb-4e05-802c-407466ea6190" providerId="ADAL" clId="{94CEEE72-6E4A-4C4E-AB50-49D5C0949229}" dt="2023-11-07T03:43:05.317" v="445" actId="47"/>
        <pc:sldMkLst>
          <pc:docMk/>
          <pc:sldMk cId="1943109062" sldId="1398"/>
        </pc:sldMkLst>
      </pc:sldChg>
      <pc:sldChg chg="del">
        <pc:chgData name="Robert Pontius" userId="a44f9639-9fbb-4e05-802c-407466ea6190" providerId="ADAL" clId="{94CEEE72-6E4A-4C4E-AB50-49D5C0949229}" dt="2023-11-07T03:43:05.317" v="445" actId="47"/>
        <pc:sldMkLst>
          <pc:docMk/>
          <pc:sldMk cId="1183877129" sldId="1399"/>
        </pc:sldMkLst>
      </pc:sldChg>
      <pc:sldChg chg="del">
        <pc:chgData name="Robert Pontius" userId="a44f9639-9fbb-4e05-802c-407466ea6190" providerId="ADAL" clId="{94CEEE72-6E4A-4C4E-AB50-49D5C0949229}" dt="2023-11-07T03:43:05.317" v="445" actId="47"/>
        <pc:sldMkLst>
          <pc:docMk/>
          <pc:sldMk cId="3063339393" sldId="1400"/>
        </pc:sldMkLst>
      </pc:sldChg>
      <pc:sldChg chg="del">
        <pc:chgData name="Robert Pontius" userId="a44f9639-9fbb-4e05-802c-407466ea6190" providerId="ADAL" clId="{94CEEE72-6E4A-4C4E-AB50-49D5C0949229}" dt="2023-11-07T03:43:05.317" v="445" actId="47"/>
        <pc:sldMkLst>
          <pc:docMk/>
          <pc:sldMk cId="480572987" sldId="1401"/>
        </pc:sldMkLst>
      </pc:sldChg>
      <pc:sldChg chg="del">
        <pc:chgData name="Robert Pontius" userId="a44f9639-9fbb-4e05-802c-407466ea6190" providerId="ADAL" clId="{94CEEE72-6E4A-4C4E-AB50-49D5C0949229}" dt="2023-11-07T03:43:05.317" v="445" actId="47"/>
        <pc:sldMkLst>
          <pc:docMk/>
          <pc:sldMk cId="3941686424" sldId="1402"/>
        </pc:sldMkLst>
      </pc:sldChg>
      <pc:sldChg chg="del">
        <pc:chgData name="Robert Pontius" userId="a44f9639-9fbb-4e05-802c-407466ea6190" providerId="ADAL" clId="{94CEEE72-6E4A-4C4E-AB50-49D5C0949229}" dt="2023-11-07T03:43:05.317" v="445" actId="47"/>
        <pc:sldMkLst>
          <pc:docMk/>
          <pc:sldMk cId="3772304862" sldId="1403"/>
        </pc:sldMkLst>
      </pc:sldChg>
      <pc:sldChg chg="del">
        <pc:chgData name="Robert Pontius" userId="a44f9639-9fbb-4e05-802c-407466ea6190" providerId="ADAL" clId="{94CEEE72-6E4A-4C4E-AB50-49D5C0949229}" dt="2023-11-07T03:43:05.317" v="445" actId="47"/>
        <pc:sldMkLst>
          <pc:docMk/>
          <pc:sldMk cId="2340525359" sldId="1404"/>
        </pc:sldMkLst>
      </pc:sldChg>
      <pc:sldChg chg="del">
        <pc:chgData name="Robert Pontius" userId="a44f9639-9fbb-4e05-802c-407466ea6190" providerId="ADAL" clId="{94CEEE72-6E4A-4C4E-AB50-49D5C0949229}" dt="2023-11-07T03:43:05.317" v="445" actId="47"/>
        <pc:sldMkLst>
          <pc:docMk/>
          <pc:sldMk cId="3774663639" sldId="1405"/>
        </pc:sldMkLst>
      </pc:sldChg>
      <pc:sldChg chg="del">
        <pc:chgData name="Robert Pontius" userId="a44f9639-9fbb-4e05-802c-407466ea6190" providerId="ADAL" clId="{94CEEE72-6E4A-4C4E-AB50-49D5C0949229}" dt="2023-11-07T03:43:05.317" v="445" actId="47"/>
        <pc:sldMkLst>
          <pc:docMk/>
          <pc:sldMk cId="2558457086" sldId="1406"/>
        </pc:sldMkLst>
      </pc:sldChg>
      <pc:sldChg chg="del">
        <pc:chgData name="Robert Pontius" userId="a44f9639-9fbb-4e05-802c-407466ea6190" providerId="ADAL" clId="{94CEEE72-6E4A-4C4E-AB50-49D5C0949229}" dt="2023-11-07T03:43:05.317" v="445" actId="47"/>
        <pc:sldMkLst>
          <pc:docMk/>
          <pc:sldMk cId="4014725680" sldId="1407"/>
        </pc:sldMkLst>
      </pc:sldChg>
      <pc:sldChg chg="del">
        <pc:chgData name="Robert Pontius" userId="a44f9639-9fbb-4e05-802c-407466ea6190" providerId="ADAL" clId="{94CEEE72-6E4A-4C4E-AB50-49D5C0949229}" dt="2023-11-07T03:43:05.317" v="445" actId="47"/>
        <pc:sldMkLst>
          <pc:docMk/>
          <pc:sldMk cId="213718519" sldId="1409"/>
        </pc:sldMkLst>
      </pc:sldChg>
      <pc:sldChg chg="del">
        <pc:chgData name="Robert Pontius" userId="a44f9639-9fbb-4e05-802c-407466ea6190" providerId="ADAL" clId="{94CEEE72-6E4A-4C4E-AB50-49D5C0949229}" dt="2023-11-07T03:43:05.317" v="445" actId="47"/>
        <pc:sldMkLst>
          <pc:docMk/>
          <pc:sldMk cId="3414945404" sldId="1427"/>
        </pc:sldMkLst>
      </pc:sldChg>
      <pc:sldChg chg="del">
        <pc:chgData name="Robert Pontius" userId="a44f9639-9fbb-4e05-802c-407466ea6190" providerId="ADAL" clId="{94CEEE72-6E4A-4C4E-AB50-49D5C0949229}" dt="2023-11-07T03:43:05.317" v="445" actId="47"/>
        <pc:sldMkLst>
          <pc:docMk/>
          <pc:sldMk cId="2095314198" sldId="1428"/>
        </pc:sldMkLst>
      </pc:sldChg>
      <pc:sldChg chg="del">
        <pc:chgData name="Robert Pontius" userId="a44f9639-9fbb-4e05-802c-407466ea6190" providerId="ADAL" clId="{94CEEE72-6E4A-4C4E-AB50-49D5C0949229}" dt="2023-11-07T03:43:05.317" v="445" actId="47"/>
        <pc:sldMkLst>
          <pc:docMk/>
          <pc:sldMk cId="3377942911" sldId="1429"/>
        </pc:sldMkLst>
      </pc:sldChg>
      <pc:sldChg chg="del">
        <pc:chgData name="Robert Pontius" userId="a44f9639-9fbb-4e05-802c-407466ea6190" providerId="ADAL" clId="{94CEEE72-6E4A-4C4E-AB50-49D5C0949229}" dt="2023-11-07T03:43:05.317" v="445" actId="47"/>
        <pc:sldMkLst>
          <pc:docMk/>
          <pc:sldMk cId="4035078611" sldId="1430"/>
        </pc:sldMkLst>
      </pc:sldChg>
      <pc:sldChg chg="del">
        <pc:chgData name="Robert Pontius" userId="a44f9639-9fbb-4e05-802c-407466ea6190" providerId="ADAL" clId="{94CEEE72-6E4A-4C4E-AB50-49D5C0949229}" dt="2023-11-07T03:43:05.317" v="445" actId="47"/>
        <pc:sldMkLst>
          <pc:docMk/>
          <pc:sldMk cId="312391302" sldId="1452"/>
        </pc:sldMkLst>
      </pc:sldChg>
      <pc:sldChg chg="del">
        <pc:chgData name="Robert Pontius" userId="a44f9639-9fbb-4e05-802c-407466ea6190" providerId="ADAL" clId="{94CEEE72-6E4A-4C4E-AB50-49D5C0949229}" dt="2023-11-07T03:43:05.317" v="445" actId="47"/>
        <pc:sldMkLst>
          <pc:docMk/>
          <pc:sldMk cId="2646947352" sldId="1458"/>
        </pc:sldMkLst>
      </pc:sldChg>
      <pc:sldChg chg="del">
        <pc:chgData name="Robert Pontius" userId="a44f9639-9fbb-4e05-802c-407466ea6190" providerId="ADAL" clId="{94CEEE72-6E4A-4C4E-AB50-49D5C0949229}" dt="2023-11-07T03:43:05.317" v="445" actId="47"/>
        <pc:sldMkLst>
          <pc:docMk/>
          <pc:sldMk cId="3913729897" sldId="1572"/>
        </pc:sldMkLst>
      </pc:sldChg>
      <pc:sldChg chg="add del">
        <pc:chgData name="Robert Pontius" userId="a44f9639-9fbb-4e05-802c-407466ea6190" providerId="ADAL" clId="{94CEEE72-6E4A-4C4E-AB50-49D5C0949229}" dt="2023-11-05T07:27:52.672" v="4" actId="47"/>
        <pc:sldMkLst>
          <pc:docMk/>
          <pc:sldMk cId="60881520" sldId="1656"/>
        </pc:sldMkLst>
      </pc:sldChg>
      <pc:sldChg chg="add del">
        <pc:chgData name="Robert Pontius" userId="a44f9639-9fbb-4e05-802c-407466ea6190" providerId="ADAL" clId="{94CEEE72-6E4A-4C4E-AB50-49D5C0949229}" dt="2023-11-05T07:27:52.672" v="4" actId="47"/>
        <pc:sldMkLst>
          <pc:docMk/>
          <pc:sldMk cId="3121828740" sldId="1657"/>
        </pc:sldMkLst>
      </pc:sldChg>
      <pc:sldChg chg="add del">
        <pc:chgData name="Robert Pontius" userId="a44f9639-9fbb-4e05-802c-407466ea6190" providerId="ADAL" clId="{94CEEE72-6E4A-4C4E-AB50-49D5C0949229}" dt="2023-11-05T07:27:52.672" v="4" actId="47"/>
        <pc:sldMkLst>
          <pc:docMk/>
          <pc:sldMk cId="1753164230" sldId="1658"/>
        </pc:sldMkLst>
      </pc:sldChg>
      <pc:sldChg chg="add del">
        <pc:chgData name="Robert Pontius" userId="a44f9639-9fbb-4e05-802c-407466ea6190" providerId="ADAL" clId="{94CEEE72-6E4A-4C4E-AB50-49D5C0949229}" dt="2023-11-05T07:27:52.672" v="4" actId="47"/>
        <pc:sldMkLst>
          <pc:docMk/>
          <pc:sldMk cId="4169413581" sldId="1659"/>
        </pc:sldMkLst>
      </pc:sldChg>
      <pc:sldChg chg="add del">
        <pc:chgData name="Robert Pontius" userId="a44f9639-9fbb-4e05-802c-407466ea6190" providerId="ADAL" clId="{94CEEE72-6E4A-4C4E-AB50-49D5C0949229}" dt="2023-11-05T07:27:52.672" v="4" actId="47"/>
        <pc:sldMkLst>
          <pc:docMk/>
          <pc:sldMk cId="4140636038" sldId="1660"/>
        </pc:sldMkLst>
      </pc:sldChg>
      <pc:sldChg chg="add del">
        <pc:chgData name="Robert Pontius" userId="a44f9639-9fbb-4e05-802c-407466ea6190" providerId="ADAL" clId="{94CEEE72-6E4A-4C4E-AB50-49D5C0949229}" dt="2023-11-05T07:27:52.672" v="4" actId="47"/>
        <pc:sldMkLst>
          <pc:docMk/>
          <pc:sldMk cId="2126849665" sldId="1676"/>
        </pc:sldMkLst>
      </pc:sldChg>
      <pc:sldChg chg="add del">
        <pc:chgData name="Robert Pontius" userId="a44f9639-9fbb-4e05-802c-407466ea6190" providerId="ADAL" clId="{94CEEE72-6E4A-4C4E-AB50-49D5C0949229}" dt="2023-11-05T07:27:52.672" v="4" actId="47"/>
        <pc:sldMkLst>
          <pc:docMk/>
          <pc:sldMk cId="2137997862" sldId="1677"/>
        </pc:sldMkLst>
      </pc:sldChg>
      <pc:sldChg chg="add del">
        <pc:chgData name="Robert Pontius" userId="a44f9639-9fbb-4e05-802c-407466ea6190" providerId="ADAL" clId="{94CEEE72-6E4A-4C4E-AB50-49D5C0949229}" dt="2023-11-05T07:27:52.672" v="4" actId="47"/>
        <pc:sldMkLst>
          <pc:docMk/>
          <pc:sldMk cId="1040578675" sldId="1678"/>
        </pc:sldMkLst>
      </pc:sldChg>
      <pc:sldChg chg="add del">
        <pc:chgData name="Robert Pontius" userId="a44f9639-9fbb-4e05-802c-407466ea6190" providerId="ADAL" clId="{94CEEE72-6E4A-4C4E-AB50-49D5C0949229}" dt="2023-11-05T07:27:52.672" v="4" actId="47"/>
        <pc:sldMkLst>
          <pc:docMk/>
          <pc:sldMk cId="632235362" sldId="1679"/>
        </pc:sldMkLst>
      </pc:sldChg>
      <pc:sldChg chg="add del">
        <pc:chgData name="Robert Pontius" userId="a44f9639-9fbb-4e05-802c-407466ea6190" providerId="ADAL" clId="{94CEEE72-6E4A-4C4E-AB50-49D5C0949229}" dt="2023-11-05T07:27:52.672" v="4" actId="47"/>
        <pc:sldMkLst>
          <pc:docMk/>
          <pc:sldMk cId="2158397613" sldId="1680"/>
        </pc:sldMkLst>
      </pc:sldChg>
      <pc:sldChg chg="add del">
        <pc:chgData name="Robert Pontius" userId="a44f9639-9fbb-4e05-802c-407466ea6190" providerId="ADAL" clId="{94CEEE72-6E4A-4C4E-AB50-49D5C0949229}" dt="2023-11-05T07:27:52.672" v="4" actId="47"/>
        <pc:sldMkLst>
          <pc:docMk/>
          <pc:sldMk cId="151297930" sldId="1681"/>
        </pc:sldMkLst>
      </pc:sldChg>
      <pc:sldChg chg="add del">
        <pc:chgData name="Robert Pontius" userId="a44f9639-9fbb-4e05-802c-407466ea6190" providerId="ADAL" clId="{94CEEE72-6E4A-4C4E-AB50-49D5C0949229}" dt="2023-11-05T07:27:52.672" v="4" actId="47"/>
        <pc:sldMkLst>
          <pc:docMk/>
          <pc:sldMk cId="1212959308" sldId="1682"/>
        </pc:sldMkLst>
      </pc:sldChg>
      <pc:sldChg chg="add del">
        <pc:chgData name="Robert Pontius" userId="a44f9639-9fbb-4e05-802c-407466ea6190" providerId="ADAL" clId="{94CEEE72-6E4A-4C4E-AB50-49D5C0949229}" dt="2023-11-05T07:27:52.672" v="4" actId="47"/>
        <pc:sldMkLst>
          <pc:docMk/>
          <pc:sldMk cId="2571454084" sldId="1683"/>
        </pc:sldMkLst>
      </pc:sldChg>
      <pc:sldChg chg="add del">
        <pc:chgData name="Robert Pontius" userId="a44f9639-9fbb-4e05-802c-407466ea6190" providerId="ADAL" clId="{94CEEE72-6E4A-4C4E-AB50-49D5C0949229}" dt="2023-11-05T07:27:52.672" v="4" actId="47"/>
        <pc:sldMkLst>
          <pc:docMk/>
          <pc:sldMk cId="2443611085" sldId="1684"/>
        </pc:sldMkLst>
      </pc:sldChg>
      <pc:sldChg chg="add del">
        <pc:chgData name="Robert Pontius" userId="a44f9639-9fbb-4e05-802c-407466ea6190" providerId="ADAL" clId="{94CEEE72-6E4A-4C4E-AB50-49D5C0949229}" dt="2023-11-05T07:27:52.672" v="4" actId="47"/>
        <pc:sldMkLst>
          <pc:docMk/>
          <pc:sldMk cId="3508277090" sldId="1685"/>
        </pc:sldMkLst>
      </pc:sldChg>
      <pc:sldChg chg="add del">
        <pc:chgData name="Robert Pontius" userId="a44f9639-9fbb-4e05-802c-407466ea6190" providerId="ADAL" clId="{94CEEE72-6E4A-4C4E-AB50-49D5C0949229}" dt="2023-11-05T07:27:52.672" v="4" actId="47"/>
        <pc:sldMkLst>
          <pc:docMk/>
          <pc:sldMk cId="3868056176" sldId="1686"/>
        </pc:sldMkLst>
      </pc:sldChg>
      <pc:sldChg chg="del">
        <pc:chgData name="Robert Pontius" userId="a44f9639-9fbb-4e05-802c-407466ea6190" providerId="ADAL" clId="{94CEEE72-6E4A-4C4E-AB50-49D5C0949229}" dt="2023-11-07T03:43:05.317" v="445" actId="47"/>
        <pc:sldMkLst>
          <pc:docMk/>
          <pc:sldMk cId="1943062269" sldId="1687"/>
        </pc:sldMkLst>
      </pc:sldChg>
      <pc:sldChg chg="del">
        <pc:chgData name="Robert Pontius" userId="a44f9639-9fbb-4e05-802c-407466ea6190" providerId="ADAL" clId="{94CEEE72-6E4A-4C4E-AB50-49D5C0949229}" dt="2023-11-07T03:43:05.317" v="445" actId="47"/>
        <pc:sldMkLst>
          <pc:docMk/>
          <pc:sldMk cId="2889361812" sldId="1693"/>
        </pc:sldMkLst>
      </pc:sldChg>
      <pc:sldChg chg="del">
        <pc:chgData name="Robert Pontius" userId="a44f9639-9fbb-4e05-802c-407466ea6190" providerId="ADAL" clId="{94CEEE72-6E4A-4C4E-AB50-49D5C0949229}" dt="2023-11-07T03:43:05.317" v="445" actId="47"/>
        <pc:sldMkLst>
          <pc:docMk/>
          <pc:sldMk cId="3691977447" sldId="1694"/>
        </pc:sldMkLst>
      </pc:sldChg>
      <pc:sldChg chg="del">
        <pc:chgData name="Robert Pontius" userId="a44f9639-9fbb-4e05-802c-407466ea6190" providerId="ADAL" clId="{94CEEE72-6E4A-4C4E-AB50-49D5C0949229}" dt="2023-11-07T03:43:05.317" v="445" actId="47"/>
        <pc:sldMkLst>
          <pc:docMk/>
          <pc:sldMk cId="377111217" sldId="1695"/>
        </pc:sldMkLst>
      </pc:sldChg>
      <pc:sldChg chg="del">
        <pc:chgData name="Robert Pontius" userId="a44f9639-9fbb-4e05-802c-407466ea6190" providerId="ADAL" clId="{94CEEE72-6E4A-4C4E-AB50-49D5C0949229}" dt="2023-11-07T03:43:05.317" v="445" actId="47"/>
        <pc:sldMkLst>
          <pc:docMk/>
          <pc:sldMk cId="2205360447" sldId="1820"/>
        </pc:sldMkLst>
      </pc:sldChg>
      <pc:sldChg chg="add del">
        <pc:chgData name="Robert Pontius" userId="a44f9639-9fbb-4e05-802c-407466ea6190" providerId="ADAL" clId="{94CEEE72-6E4A-4C4E-AB50-49D5C0949229}" dt="2023-11-06T09:54:59.792" v="176" actId="47"/>
        <pc:sldMkLst>
          <pc:docMk/>
          <pc:sldMk cId="1006760454" sldId="1844"/>
        </pc:sldMkLst>
      </pc:sldChg>
      <pc:sldChg chg="del">
        <pc:chgData name="Robert Pontius" userId="a44f9639-9fbb-4e05-802c-407466ea6190" providerId="ADAL" clId="{94CEEE72-6E4A-4C4E-AB50-49D5C0949229}" dt="2023-11-07T03:43:05.317" v="445" actId="47"/>
        <pc:sldMkLst>
          <pc:docMk/>
          <pc:sldMk cId="1758954100" sldId="2029"/>
        </pc:sldMkLst>
      </pc:sldChg>
      <pc:sldChg chg="del">
        <pc:chgData name="Robert Pontius" userId="a44f9639-9fbb-4e05-802c-407466ea6190" providerId="ADAL" clId="{94CEEE72-6E4A-4C4E-AB50-49D5C0949229}" dt="2023-11-07T03:43:05.317" v="445" actId="47"/>
        <pc:sldMkLst>
          <pc:docMk/>
          <pc:sldMk cId="2786672713" sldId="2038"/>
        </pc:sldMkLst>
      </pc:sldChg>
      <pc:sldChg chg="del">
        <pc:chgData name="Robert Pontius" userId="a44f9639-9fbb-4e05-802c-407466ea6190" providerId="ADAL" clId="{94CEEE72-6E4A-4C4E-AB50-49D5C0949229}" dt="2023-11-07T03:43:05.317" v="445" actId="47"/>
        <pc:sldMkLst>
          <pc:docMk/>
          <pc:sldMk cId="2157720048" sldId="2075"/>
        </pc:sldMkLst>
      </pc:sldChg>
      <pc:sldChg chg="del">
        <pc:chgData name="Robert Pontius" userId="a44f9639-9fbb-4e05-802c-407466ea6190" providerId="ADAL" clId="{94CEEE72-6E4A-4C4E-AB50-49D5C0949229}" dt="2023-11-07T03:43:05.317" v="445" actId="47"/>
        <pc:sldMkLst>
          <pc:docMk/>
          <pc:sldMk cId="2083616746" sldId="2076"/>
        </pc:sldMkLst>
      </pc:sldChg>
      <pc:sldChg chg="del">
        <pc:chgData name="Robert Pontius" userId="a44f9639-9fbb-4e05-802c-407466ea6190" providerId="ADAL" clId="{94CEEE72-6E4A-4C4E-AB50-49D5C0949229}" dt="2023-11-07T03:43:05.317" v="445" actId="47"/>
        <pc:sldMkLst>
          <pc:docMk/>
          <pc:sldMk cId="360612688" sldId="2095"/>
        </pc:sldMkLst>
      </pc:sldChg>
      <pc:sldChg chg="del">
        <pc:chgData name="Robert Pontius" userId="a44f9639-9fbb-4e05-802c-407466ea6190" providerId="ADAL" clId="{94CEEE72-6E4A-4C4E-AB50-49D5C0949229}" dt="2023-11-07T03:43:05.317" v="445" actId="47"/>
        <pc:sldMkLst>
          <pc:docMk/>
          <pc:sldMk cId="2275108587" sldId="2096"/>
        </pc:sldMkLst>
      </pc:sldChg>
      <pc:sldChg chg="del">
        <pc:chgData name="Robert Pontius" userId="a44f9639-9fbb-4e05-802c-407466ea6190" providerId="ADAL" clId="{94CEEE72-6E4A-4C4E-AB50-49D5C0949229}" dt="2023-11-07T03:43:05.317" v="445" actId="47"/>
        <pc:sldMkLst>
          <pc:docMk/>
          <pc:sldMk cId="1836868120" sldId="2097"/>
        </pc:sldMkLst>
      </pc:sldChg>
      <pc:sldChg chg="del">
        <pc:chgData name="Robert Pontius" userId="a44f9639-9fbb-4e05-802c-407466ea6190" providerId="ADAL" clId="{94CEEE72-6E4A-4C4E-AB50-49D5C0949229}" dt="2023-11-07T03:43:05.317" v="445" actId="47"/>
        <pc:sldMkLst>
          <pc:docMk/>
          <pc:sldMk cId="697629238" sldId="2098"/>
        </pc:sldMkLst>
      </pc:sldChg>
      <pc:sldChg chg="del">
        <pc:chgData name="Robert Pontius" userId="a44f9639-9fbb-4e05-802c-407466ea6190" providerId="ADAL" clId="{94CEEE72-6E4A-4C4E-AB50-49D5C0949229}" dt="2023-11-07T03:43:05.317" v="445" actId="47"/>
        <pc:sldMkLst>
          <pc:docMk/>
          <pc:sldMk cId="993368117" sldId="2099"/>
        </pc:sldMkLst>
      </pc:sldChg>
      <pc:sldChg chg="del">
        <pc:chgData name="Robert Pontius" userId="a44f9639-9fbb-4e05-802c-407466ea6190" providerId="ADAL" clId="{94CEEE72-6E4A-4C4E-AB50-49D5C0949229}" dt="2023-11-07T03:43:05.317" v="445" actId="47"/>
        <pc:sldMkLst>
          <pc:docMk/>
          <pc:sldMk cId="3803543255" sldId="2100"/>
        </pc:sldMkLst>
      </pc:sldChg>
      <pc:sldChg chg="del">
        <pc:chgData name="Robert Pontius" userId="a44f9639-9fbb-4e05-802c-407466ea6190" providerId="ADAL" clId="{94CEEE72-6E4A-4C4E-AB50-49D5C0949229}" dt="2023-11-07T03:43:05.317" v="445" actId="47"/>
        <pc:sldMkLst>
          <pc:docMk/>
          <pc:sldMk cId="2197686684" sldId="2101"/>
        </pc:sldMkLst>
      </pc:sldChg>
      <pc:sldChg chg="del">
        <pc:chgData name="Robert Pontius" userId="a44f9639-9fbb-4e05-802c-407466ea6190" providerId="ADAL" clId="{94CEEE72-6E4A-4C4E-AB50-49D5C0949229}" dt="2023-11-07T03:43:05.317" v="445" actId="47"/>
        <pc:sldMkLst>
          <pc:docMk/>
          <pc:sldMk cId="3681810781" sldId="2104"/>
        </pc:sldMkLst>
      </pc:sldChg>
      <pc:sldChg chg="del">
        <pc:chgData name="Robert Pontius" userId="a44f9639-9fbb-4e05-802c-407466ea6190" providerId="ADAL" clId="{94CEEE72-6E4A-4C4E-AB50-49D5C0949229}" dt="2023-11-07T03:43:05.317" v="445" actId="47"/>
        <pc:sldMkLst>
          <pc:docMk/>
          <pc:sldMk cId="1935197992" sldId="2105"/>
        </pc:sldMkLst>
      </pc:sldChg>
      <pc:sldChg chg="del">
        <pc:chgData name="Robert Pontius" userId="a44f9639-9fbb-4e05-802c-407466ea6190" providerId="ADAL" clId="{94CEEE72-6E4A-4C4E-AB50-49D5C0949229}" dt="2023-11-07T03:43:05.317" v="445" actId="47"/>
        <pc:sldMkLst>
          <pc:docMk/>
          <pc:sldMk cId="383517080" sldId="2106"/>
        </pc:sldMkLst>
      </pc:sldChg>
      <pc:sldChg chg="del">
        <pc:chgData name="Robert Pontius" userId="a44f9639-9fbb-4e05-802c-407466ea6190" providerId="ADAL" clId="{94CEEE72-6E4A-4C4E-AB50-49D5C0949229}" dt="2023-11-07T03:43:05.317" v="445" actId="47"/>
        <pc:sldMkLst>
          <pc:docMk/>
          <pc:sldMk cId="2697873500" sldId="2107"/>
        </pc:sldMkLst>
      </pc:sldChg>
      <pc:sldChg chg="modSp del mod">
        <pc:chgData name="Robert Pontius" userId="a44f9639-9fbb-4e05-802c-407466ea6190" providerId="ADAL" clId="{94CEEE72-6E4A-4C4E-AB50-49D5C0949229}" dt="2023-11-07T03:43:05.317" v="445" actId="47"/>
        <pc:sldMkLst>
          <pc:docMk/>
          <pc:sldMk cId="455899945" sldId="2108"/>
        </pc:sldMkLst>
        <pc:spChg chg="mod">
          <ac:chgData name="Robert Pontius" userId="a44f9639-9fbb-4e05-802c-407466ea6190" providerId="ADAL" clId="{94CEEE72-6E4A-4C4E-AB50-49D5C0949229}" dt="2023-11-06T09:58:40.538" v="242" actId="20577"/>
          <ac:spMkLst>
            <pc:docMk/>
            <pc:sldMk cId="455899945" sldId="2108"/>
            <ac:spMk id="3" creationId="{00000000-0000-0000-0000-000000000000}"/>
          </ac:spMkLst>
        </pc:spChg>
      </pc:sldChg>
      <pc:sldChg chg="del">
        <pc:chgData name="Robert Pontius" userId="a44f9639-9fbb-4e05-802c-407466ea6190" providerId="ADAL" clId="{94CEEE72-6E4A-4C4E-AB50-49D5C0949229}" dt="2023-11-07T03:43:05.317" v="445" actId="47"/>
        <pc:sldMkLst>
          <pc:docMk/>
          <pc:sldMk cId="3376186735" sldId="2110"/>
        </pc:sldMkLst>
      </pc:sldChg>
      <pc:sldChg chg="del">
        <pc:chgData name="Robert Pontius" userId="a44f9639-9fbb-4e05-802c-407466ea6190" providerId="ADAL" clId="{94CEEE72-6E4A-4C4E-AB50-49D5C0949229}" dt="2023-11-07T03:43:05.317" v="445" actId="47"/>
        <pc:sldMkLst>
          <pc:docMk/>
          <pc:sldMk cId="3408383629" sldId="2140"/>
        </pc:sldMkLst>
      </pc:sldChg>
      <pc:sldChg chg="del">
        <pc:chgData name="Robert Pontius" userId="a44f9639-9fbb-4e05-802c-407466ea6190" providerId="ADAL" clId="{94CEEE72-6E4A-4C4E-AB50-49D5C0949229}" dt="2023-11-07T03:43:05.317" v="445" actId="47"/>
        <pc:sldMkLst>
          <pc:docMk/>
          <pc:sldMk cId="1826484471" sldId="2170"/>
        </pc:sldMkLst>
      </pc:sldChg>
      <pc:sldChg chg="del">
        <pc:chgData name="Robert Pontius" userId="a44f9639-9fbb-4e05-802c-407466ea6190" providerId="ADAL" clId="{94CEEE72-6E4A-4C4E-AB50-49D5C0949229}" dt="2023-11-07T03:43:05.317" v="445" actId="47"/>
        <pc:sldMkLst>
          <pc:docMk/>
          <pc:sldMk cId="3080281050" sldId="2222"/>
        </pc:sldMkLst>
      </pc:sldChg>
      <pc:sldChg chg="del">
        <pc:chgData name="Robert Pontius" userId="a44f9639-9fbb-4e05-802c-407466ea6190" providerId="ADAL" clId="{94CEEE72-6E4A-4C4E-AB50-49D5C0949229}" dt="2023-11-07T03:43:05.317" v="445" actId="47"/>
        <pc:sldMkLst>
          <pc:docMk/>
          <pc:sldMk cId="480840051" sldId="2235"/>
        </pc:sldMkLst>
      </pc:sldChg>
      <pc:sldChg chg="del">
        <pc:chgData name="Robert Pontius" userId="a44f9639-9fbb-4e05-802c-407466ea6190" providerId="ADAL" clId="{94CEEE72-6E4A-4C4E-AB50-49D5C0949229}" dt="2023-11-07T03:43:05.317" v="445" actId="47"/>
        <pc:sldMkLst>
          <pc:docMk/>
          <pc:sldMk cId="66518852" sldId="2240"/>
        </pc:sldMkLst>
      </pc:sldChg>
      <pc:sldChg chg="del">
        <pc:chgData name="Robert Pontius" userId="a44f9639-9fbb-4e05-802c-407466ea6190" providerId="ADAL" clId="{94CEEE72-6E4A-4C4E-AB50-49D5C0949229}" dt="2023-11-07T03:43:05.317" v="445" actId="47"/>
        <pc:sldMkLst>
          <pc:docMk/>
          <pc:sldMk cId="2306479969" sldId="2259"/>
        </pc:sldMkLst>
      </pc:sldChg>
      <pc:sldChg chg="del">
        <pc:chgData name="Robert Pontius" userId="a44f9639-9fbb-4e05-802c-407466ea6190" providerId="ADAL" clId="{94CEEE72-6E4A-4C4E-AB50-49D5C0949229}" dt="2023-11-07T03:43:05.317" v="445" actId="47"/>
        <pc:sldMkLst>
          <pc:docMk/>
          <pc:sldMk cId="1651116879" sldId="2260"/>
        </pc:sldMkLst>
      </pc:sldChg>
      <pc:sldChg chg="del">
        <pc:chgData name="Robert Pontius" userId="a44f9639-9fbb-4e05-802c-407466ea6190" providerId="ADAL" clId="{94CEEE72-6E4A-4C4E-AB50-49D5C0949229}" dt="2023-11-07T03:43:05.317" v="445" actId="47"/>
        <pc:sldMkLst>
          <pc:docMk/>
          <pc:sldMk cId="1720813444" sldId="2261"/>
        </pc:sldMkLst>
      </pc:sldChg>
      <pc:sldChg chg="del">
        <pc:chgData name="Robert Pontius" userId="a44f9639-9fbb-4e05-802c-407466ea6190" providerId="ADAL" clId="{94CEEE72-6E4A-4C4E-AB50-49D5C0949229}" dt="2023-11-07T03:43:05.317" v="445" actId="47"/>
        <pc:sldMkLst>
          <pc:docMk/>
          <pc:sldMk cId="2294712600" sldId="2262"/>
        </pc:sldMkLst>
      </pc:sldChg>
      <pc:sldChg chg="add del">
        <pc:chgData name="Robert Pontius" userId="a44f9639-9fbb-4e05-802c-407466ea6190" providerId="ADAL" clId="{94CEEE72-6E4A-4C4E-AB50-49D5C0949229}" dt="2023-11-05T07:27:52.672" v="4" actId="47"/>
        <pc:sldMkLst>
          <pc:docMk/>
          <pc:sldMk cId="65997925" sldId="2355"/>
        </pc:sldMkLst>
      </pc:sldChg>
      <pc:sldChg chg="del">
        <pc:chgData name="Robert Pontius" userId="a44f9639-9fbb-4e05-802c-407466ea6190" providerId="ADAL" clId="{94CEEE72-6E4A-4C4E-AB50-49D5C0949229}" dt="2023-11-07T03:43:05.317" v="445" actId="47"/>
        <pc:sldMkLst>
          <pc:docMk/>
          <pc:sldMk cId="3423261367" sldId="2380"/>
        </pc:sldMkLst>
      </pc:sldChg>
      <pc:sldChg chg="del">
        <pc:chgData name="Robert Pontius" userId="a44f9639-9fbb-4e05-802c-407466ea6190" providerId="ADAL" clId="{94CEEE72-6E4A-4C4E-AB50-49D5C0949229}" dt="2023-11-07T03:43:05.317" v="445" actId="47"/>
        <pc:sldMkLst>
          <pc:docMk/>
          <pc:sldMk cId="2439402354" sldId="2383"/>
        </pc:sldMkLst>
      </pc:sldChg>
      <pc:sldChg chg="modSp add del mod">
        <pc:chgData name="Robert Pontius" userId="a44f9639-9fbb-4e05-802c-407466ea6190" providerId="ADAL" clId="{94CEEE72-6E4A-4C4E-AB50-49D5C0949229}" dt="2023-11-07T03:43:05.317" v="445" actId="47"/>
        <pc:sldMkLst>
          <pc:docMk/>
          <pc:sldMk cId="1622350819" sldId="2384"/>
        </pc:sldMkLst>
        <pc:spChg chg="mod">
          <ac:chgData name="Robert Pontius" userId="a44f9639-9fbb-4e05-802c-407466ea6190" providerId="ADAL" clId="{94CEEE72-6E4A-4C4E-AB50-49D5C0949229}" dt="2023-11-06T10:03:29.917" v="257" actId="2711"/>
          <ac:spMkLst>
            <pc:docMk/>
            <pc:sldMk cId="1622350819" sldId="2384"/>
            <ac:spMk id="5" creationId="{5AFBE0C2-D068-40DE-B016-6DF3C9AF4190}"/>
          </ac:spMkLst>
        </pc:spChg>
      </pc:sldChg>
      <pc:sldChg chg="del">
        <pc:chgData name="Robert Pontius" userId="a44f9639-9fbb-4e05-802c-407466ea6190" providerId="ADAL" clId="{94CEEE72-6E4A-4C4E-AB50-49D5C0949229}" dt="2023-11-06T10:01:05.588" v="243" actId="2696"/>
        <pc:sldMkLst>
          <pc:docMk/>
          <pc:sldMk cId="3922044555" sldId="2384"/>
        </pc:sldMkLst>
      </pc:sldChg>
      <pc:sldChg chg="modSp add del mod">
        <pc:chgData name="Robert Pontius" userId="a44f9639-9fbb-4e05-802c-407466ea6190" providerId="ADAL" clId="{94CEEE72-6E4A-4C4E-AB50-49D5C0949229}" dt="2023-11-07T03:43:05.317" v="445" actId="47"/>
        <pc:sldMkLst>
          <pc:docMk/>
          <pc:sldMk cId="422847614" sldId="2385"/>
        </pc:sldMkLst>
        <pc:spChg chg="mod">
          <ac:chgData name="Robert Pontius" userId="a44f9639-9fbb-4e05-802c-407466ea6190" providerId="ADAL" clId="{94CEEE72-6E4A-4C4E-AB50-49D5C0949229}" dt="2023-11-06T10:03:00.707" v="256" actId="20577"/>
          <ac:spMkLst>
            <pc:docMk/>
            <pc:sldMk cId="422847614" sldId="2385"/>
            <ac:spMk id="5" creationId="{5AFBE0C2-D068-40DE-B016-6DF3C9AF4190}"/>
          </ac:spMkLst>
        </pc:spChg>
      </pc:sldChg>
      <pc:sldChg chg="del">
        <pc:chgData name="Robert Pontius" userId="a44f9639-9fbb-4e05-802c-407466ea6190" providerId="ADAL" clId="{94CEEE72-6E4A-4C4E-AB50-49D5C0949229}" dt="2023-11-06T10:01:05.588" v="243" actId="2696"/>
        <pc:sldMkLst>
          <pc:docMk/>
          <pc:sldMk cId="2671460775" sldId="2385"/>
        </pc:sldMkLst>
      </pc:sldChg>
      <pc:sldChg chg="add del">
        <pc:chgData name="Robert Pontius" userId="a44f9639-9fbb-4e05-802c-407466ea6190" providerId="ADAL" clId="{94CEEE72-6E4A-4C4E-AB50-49D5C0949229}" dt="2023-11-06T09:55:01.348" v="177" actId="47"/>
        <pc:sldMkLst>
          <pc:docMk/>
          <pc:sldMk cId="1045634412" sldId="2386"/>
        </pc:sldMkLst>
      </pc:sldChg>
      <pc:sldChg chg="del">
        <pc:chgData name="Robert Pontius" userId="a44f9639-9fbb-4e05-802c-407466ea6190" providerId="ADAL" clId="{94CEEE72-6E4A-4C4E-AB50-49D5C0949229}" dt="2023-11-07T03:43:05.317" v="445" actId="47"/>
        <pc:sldMkLst>
          <pc:docMk/>
          <pc:sldMk cId="1271064158" sldId="2387"/>
        </pc:sldMkLst>
      </pc:sldChg>
      <pc:sldChg chg="addSp delSp modSp new mod">
        <pc:chgData name="Robert Pontius" userId="a44f9639-9fbb-4e05-802c-407466ea6190" providerId="ADAL" clId="{94CEEE72-6E4A-4C4E-AB50-49D5C0949229}" dt="2023-11-05T13:40:03.383" v="38" actId="14100"/>
        <pc:sldMkLst>
          <pc:docMk/>
          <pc:sldMk cId="1142185675" sldId="2388"/>
        </pc:sldMkLst>
        <pc:spChg chg="del">
          <ac:chgData name="Robert Pontius" userId="a44f9639-9fbb-4e05-802c-407466ea6190" providerId="ADAL" clId="{94CEEE72-6E4A-4C4E-AB50-49D5C0949229}" dt="2023-11-05T07:29:02.852" v="6" actId="478"/>
          <ac:spMkLst>
            <pc:docMk/>
            <pc:sldMk cId="1142185675" sldId="2388"/>
            <ac:spMk id="2" creationId="{DCE21517-DFDB-4AA7-8199-9A92826415B3}"/>
          </ac:spMkLst>
        </pc:spChg>
        <pc:spChg chg="add del mod">
          <ac:chgData name="Robert Pontius" userId="a44f9639-9fbb-4e05-802c-407466ea6190" providerId="ADAL" clId="{94CEEE72-6E4A-4C4E-AB50-49D5C0949229}" dt="2023-11-05T13:39:52.052" v="36" actId="478"/>
          <ac:spMkLst>
            <pc:docMk/>
            <pc:sldMk cId="1142185675" sldId="2388"/>
            <ac:spMk id="3" creationId="{8AB9DA0D-EDCF-47BA-9A3E-F93A687B0E21}"/>
          </ac:spMkLst>
        </pc:spChg>
        <pc:graphicFrameChg chg="add mod">
          <ac:chgData name="Robert Pontius" userId="a44f9639-9fbb-4e05-802c-407466ea6190" providerId="ADAL" clId="{94CEEE72-6E4A-4C4E-AB50-49D5C0949229}" dt="2023-11-05T13:39:42.152" v="35"/>
          <ac:graphicFrameMkLst>
            <pc:docMk/>
            <pc:sldMk cId="1142185675" sldId="2388"/>
            <ac:graphicFrameMk id="5" creationId="{D9EB6DBE-504E-3379-182D-C3DA5870CA0E}"/>
          </ac:graphicFrameMkLst>
        </pc:graphicFrameChg>
        <pc:picChg chg="mod">
          <ac:chgData name="Robert Pontius" userId="a44f9639-9fbb-4e05-802c-407466ea6190" providerId="ADAL" clId="{94CEEE72-6E4A-4C4E-AB50-49D5C0949229}" dt="2023-11-05T13:40:03.383" v="38" actId="14100"/>
          <ac:picMkLst>
            <pc:docMk/>
            <pc:sldMk cId="1142185675" sldId="2388"/>
            <ac:picMk id="2" creationId="{741D8E28-9D86-42A3-868E-5F0AD99AB5B1}"/>
          </ac:picMkLst>
        </pc:picChg>
      </pc:sldChg>
      <pc:sldChg chg="add del">
        <pc:chgData name="Robert Pontius" userId="a44f9639-9fbb-4e05-802c-407466ea6190" providerId="ADAL" clId="{94CEEE72-6E4A-4C4E-AB50-49D5C0949229}" dt="2023-11-05T07:27:52.672" v="4" actId="47"/>
        <pc:sldMkLst>
          <pc:docMk/>
          <pc:sldMk cId="3231663984" sldId="2388"/>
        </pc:sldMkLst>
      </pc:sldChg>
      <pc:sldChg chg="add">
        <pc:chgData name="Robert Pontius" userId="a44f9639-9fbb-4e05-802c-407466ea6190" providerId="ADAL" clId="{94CEEE72-6E4A-4C4E-AB50-49D5C0949229}" dt="2023-11-05T13:52:23.124" v="39"/>
        <pc:sldMkLst>
          <pc:docMk/>
          <pc:sldMk cId="3276004546" sldId="2389"/>
        </pc:sldMkLst>
      </pc:sldChg>
      <pc:sldChg chg="add">
        <pc:chgData name="Robert Pontius" userId="a44f9639-9fbb-4e05-802c-407466ea6190" providerId="ADAL" clId="{94CEEE72-6E4A-4C4E-AB50-49D5C0949229}" dt="2023-11-05T13:52:23.124" v="39"/>
        <pc:sldMkLst>
          <pc:docMk/>
          <pc:sldMk cId="1301519169" sldId="2390"/>
        </pc:sldMkLst>
      </pc:sldChg>
      <pc:sldChg chg="add">
        <pc:chgData name="Robert Pontius" userId="a44f9639-9fbb-4e05-802c-407466ea6190" providerId="ADAL" clId="{94CEEE72-6E4A-4C4E-AB50-49D5C0949229}" dt="2023-11-05T13:52:23.124" v="39"/>
        <pc:sldMkLst>
          <pc:docMk/>
          <pc:sldMk cId="437535277" sldId="2391"/>
        </pc:sldMkLst>
      </pc:sldChg>
      <pc:sldChg chg="modSp new mod">
        <pc:chgData name="Robert Pontius" userId="a44f9639-9fbb-4e05-802c-407466ea6190" providerId="ADAL" clId="{94CEEE72-6E4A-4C4E-AB50-49D5C0949229}" dt="2023-11-06T15:11:43.063" v="382" actId="6549"/>
        <pc:sldMkLst>
          <pc:docMk/>
          <pc:sldMk cId="3827094594" sldId="2392"/>
        </pc:sldMkLst>
        <pc:spChg chg="mod">
          <ac:chgData name="Robert Pontius" userId="a44f9639-9fbb-4e05-802c-407466ea6190" providerId="ADAL" clId="{94CEEE72-6E4A-4C4E-AB50-49D5C0949229}" dt="2023-11-06T15:11:29.250" v="381" actId="14100"/>
          <ac:spMkLst>
            <pc:docMk/>
            <pc:sldMk cId="3827094594" sldId="2392"/>
            <ac:spMk id="2" creationId="{AB99EC87-2A09-430B-98E6-900E33C6A863}"/>
          </ac:spMkLst>
        </pc:spChg>
        <pc:spChg chg="mod">
          <ac:chgData name="Robert Pontius" userId="a44f9639-9fbb-4e05-802c-407466ea6190" providerId="ADAL" clId="{94CEEE72-6E4A-4C4E-AB50-49D5C0949229}" dt="2023-11-06T15:11:43.063" v="382" actId="6549"/>
          <ac:spMkLst>
            <pc:docMk/>
            <pc:sldMk cId="3827094594" sldId="2392"/>
            <ac:spMk id="3" creationId="{522D8B3A-11F2-4037-AFFA-94FBE9567A8C}"/>
          </ac:spMkLst>
        </pc:spChg>
      </pc:sldChg>
      <pc:sldChg chg="modSp add mod">
        <pc:chgData name="Robert Pontius" userId="a44f9639-9fbb-4e05-802c-407466ea6190" providerId="ADAL" clId="{94CEEE72-6E4A-4C4E-AB50-49D5C0949229}" dt="2023-11-06T19:28:54.004" v="444" actId="15"/>
        <pc:sldMkLst>
          <pc:docMk/>
          <pc:sldMk cId="1045634412" sldId="2393"/>
        </pc:sldMkLst>
        <pc:spChg chg="mod">
          <ac:chgData name="Robert Pontius" userId="a44f9639-9fbb-4e05-802c-407466ea6190" providerId="ADAL" clId="{94CEEE72-6E4A-4C4E-AB50-49D5C0949229}" dt="2023-11-06T19:27:24.540" v="403" actId="20577"/>
          <ac:spMkLst>
            <pc:docMk/>
            <pc:sldMk cId="1045634412" sldId="2393"/>
            <ac:spMk id="2" creationId="{720476AE-F668-4A65-8AB2-4F23C2F3E659}"/>
          </ac:spMkLst>
        </pc:spChg>
        <pc:spChg chg="mod">
          <ac:chgData name="Robert Pontius" userId="a44f9639-9fbb-4e05-802c-407466ea6190" providerId="ADAL" clId="{94CEEE72-6E4A-4C4E-AB50-49D5C0949229}" dt="2023-11-06T19:28:54.004" v="444" actId="15"/>
          <ac:spMkLst>
            <pc:docMk/>
            <pc:sldMk cId="1045634412" sldId="2393"/>
            <ac:spMk id="3" creationId="{32B1D2F4-9E7C-46F4-B3C1-17783C9162F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aag.org/events/aag2024/"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mailto:tbilintoh@clarku.edu" TargetMode="External"/><Relationship Id="rId2" Type="http://schemas.openxmlformats.org/officeDocument/2006/relationships/hyperlink" Target="https://nam10.safelinks.protection.outlook.com/?url=https%3A%2F%2Fgithub.com%2Fbilintoh%2FtimeseriesTrajectories&amp;data=05%7C01%7Crpontius%40clarku.edu%7C404907d9851b4ceed57608dbdec07974%7Cb5b2263d68aa453eb972aa1421410f80%7C0%7C0%7C638348690507640236%7CUnknown%7CTWFpbGZsb3d8eyJWIjoiMC4wLjAwMDAiLCJQIjoiV2luMzIiLCJBTiI6Ik1haWwiLCJXVCI6Mn0%3D%7C3000%7C%7C%7C&amp;sdata=sww2SyoPGQf7%2FUt3N%2FDK8Jg6jCJ7ZnMsF5KYBd0J4ZU%3D&amp;reserved=0" TargetMode="External"/><Relationship Id="rId1" Type="http://schemas.openxmlformats.org/officeDocument/2006/relationships/slideLayout" Target="../slideLayouts/slideLayout2.xml"/><Relationship Id="rId4" Type="http://schemas.openxmlformats.org/officeDocument/2006/relationships/hyperlink" Target="https://nam10.safelinks.protection.outlook.com/?url=https%3A%2F%2Ftbilintoh.weebly.com%2F&amp;data=05%7C01%7Crpontius%40clarku.edu%7C404907d9851b4ceed57608dbdec07974%7Cb5b2263d68aa453eb972aa1421410f80%7C0%7C0%7C638348690507640236%7CUnknown%7CTWFpbGZsb3d8eyJWIjoiMC4wLjAwMDAiLCJQIjoiV2luMzIiLCJBTiI6Ik1haWwiLCJXVCI6Mn0%3D%7C3000%7C%7C%7C&amp;sdata=3IHKvsdDBR0x2jr0wRUY%2BU2y1zJf9e6R1gPmooJhh84%3D&amp;reserved=0"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www2.clarku.edu/faculty/rpontius/video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 Id="rId5" Type="http://schemas.openxmlformats.org/officeDocument/2006/relationships/image" Target="../media/image5.wmf"/><Relationship Id="rId4" Type="http://schemas.openxmlformats.org/officeDocument/2006/relationships/image" Target="../media/image4.wmf"/></Relationships>
</file>

<file path=ppt/slides/_rels/slide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fontScale="70000" lnSpcReduction="20000"/>
          </a:bodyPr>
          <a:lstStyle/>
          <a:p>
            <a:pPr marL="0" indent="0">
              <a:buNone/>
            </a:pPr>
            <a:r>
              <a:rPr lang="en-US" dirty="0"/>
              <a:t>November 6</a:t>
            </a:r>
          </a:p>
          <a:p>
            <a:pPr marL="457200" lvl="1" indent="0">
              <a:buNone/>
            </a:pPr>
            <a:r>
              <a:rPr lang="en-US" dirty="0"/>
              <a:t>Discuss Project Proposals</a:t>
            </a:r>
          </a:p>
          <a:p>
            <a:pPr marL="457200" lvl="1" indent="0">
              <a:buNone/>
            </a:pPr>
            <a:r>
              <a:rPr lang="en-US" dirty="0"/>
              <a:t>10-minute mingle to for groups to meet</a:t>
            </a:r>
          </a:p>
          <a:p>
            <a:pPr marL="0" indent="0">
              <a:buNone/>
            </a:pPr>
            <a:r>
              <a:rPr lang="en-US" dirty="0"/>
              <a:t>November 8</a:t>
            </a:r>
          </a:p>
          <a:p>
            <a:pPr marL="457200" lvl="1" indent="0">
              <a:buNone/>
            </a:pPr>
            <a:r>
              <a:rPr lang="en-US" dirty="0"/>
              <a:t>Submit Project Proposal by 4pm on Canvas</a:t>
            </a:r>
          </a:p>
          <a:p>
            <a:pPr marL="457200" lvl="1" indent="0">
              <a:buNone/>
            </a:pPr>
            <a:r>
              <a:rPr lang="en-US" dirty="0"/>
              <a:t>Exam Preparation &amp; Readings</a:t>
            </a:r>
          </a:p>
          <a:p>
            <a:pPr marL="0" indent="0">
              <a:buNone/>
            </a:pPr>
            <a:r>
              <a:rPr lang="en-US" dirty="0"/>
              <a:t>November 13</a:t>
            </a:r>
          </a:p>
          <a:p>
            <a:pPr marL="457200" lvl="1" indent="0">
              <a:buNone/>
            </a:pPr>
            <a:r>
              <a:rPr lang="en-US" dirty="0"/>
              <a:t>Feedback on Proposals</a:t>
            </a:r>
          </a:p>
          <a:p>
            <a:pPr marL="457200" lvl="1" indent="0">
              <a:buNone/>
            </a:pPr>
            <a:r>
              <a:rPr lang="en-US" dirty="0"/>
              <a:t>Exam Preparation &amp; Readings</a:t>
            </a:r>
          </a:p>
          <a:p>
            <a:pPr marL="0" indent="0">
              <a:buNone/>
            </a:pPr>
            <a:r>
              <a:rPr lang="en-US" sz="2900" dirty="0"/>
              <a:t>November 15 Deadline for abstracts submitted to </a:t>
            </a:r>
            <a:r>
              <a:rPr lang="en-US" sz="2900" u="sng" dirty="0">
                <a:solidFill>
                  <a:srgbClr val="0000FF"/>
                </a:solidFill>
                <a:effectLst/>
                <a:ea typeface="Times New Roman" panose="02020603050405020304" pitchFamily="18" charset="0"/>
                <a:cs typeface="Courier New" panose="02070309020205020404" pitchFamily="49" charset="0"/>
                <a:hlinkClick r:id="rId2"/>
              </a:rPr>
              <a:t>https://www.aag.org/events/aag2024/</a:t>
            </a:r>
            <a:r>
              <a:rPr lang="en-US" sz="2900" u="sng" dirty="0">
                <a:solidFill>
                  <a:srgbClr val="0000FF"/>
                </a:solidFill>
                <a:effectLst/>
                <a:ea typeface="Times New Roman" panose="02020603050405020304" pitchFamily="18" charset="0"/>
                <a:cs typeface="Courier New" panose="02070309020205020404" pitchFamily="49" charset="0"/>
              </a:rPr>
              <a:t> </a:t>
            </a:r>
            <a:endParaRPr lang="en-US" sz="2900" dirty="0"/>
          </a:p>
          <a:p>
            <a:pPr marL="457200" lvl="1" indent="0">
              <a:buNone/>
            </a:pPr>
            <a:r>
              <a:rPr lang="en-US" dirty="0"/>
              <a:t>Exam Preparation &amp; Readings</a:t>
            </a:r>
          </a:p>
          <a:p>
            <a:pPr marL="0" indent="0">
              <a:buNone/>
            </a:pPr>
            <a:r>
              <a:rPr lang="en-US" dirty="0"/>
              <a:t>November 20</a:t>
            </a:r>
          </a:p>
          <a:p>
            <a:pPr marL="457200" lvl="1" indent="0">
              <a:buNone/>
            </a:pPr>
            <a:r>
              <a:rPr lang="en-US" dirty="0"/>
              <a:t>In Class Exam</a:t>
            </a:r>
          </a:p>
          <a:p>
            <a:pPr marL="0" indent="0">
              <a:buNone/>
            </a:pPr>
            <a:r>
              <a:rPr lang="en-US" dirty="0"/>
              <a:t>November 27 to December 11, which is the last day to withdraw from the course</a:t>
            </a:r>
          </a:p>
          <a:p>
            <a:pPr marL="457200" lvl="1" indent="0">
              <a:buNone/>
            </a:pPr>
            <a:r>
              <a:rPr lang="en-US" dirty="0"/>
              <a:t>Project Presentations</a:t>
            </a:r>
          </a:p>
          <a:p>
            <a:pPr marL="0" indent="0">
              <a:buNone/>
            </a:pPr>
            <a:r>
              <a:rPr lang="en-US" dirty="0"/>
              <a:t>December 18 during Final Exam time slot 6:30-8:30pm</a:t>
            </a:r>
          </a:p>
          <a:p>
            <a:pPr marL="457200" lvl="1" indent="0">
              <a:buNone/>
            </a:pPr>
            <a:r>
              <a:rPr lang="en-US" dirty="0"/>
              <a:t>Make-up project presentation time slot in case a project presentation must be postponed</a:t>
            </a:r>
          </a:p>
          <a:p>
            <a:pPr marL="0" indent="0">
              <a:buNone/>
            </a:pPr>
            <a:r>
              <a:rPr lang="en-US" dirty="0"/>
              <a:t>December 13</a:t>
            </a:r>
          </a:p>
          <a:p>
            <a:pPr marL="457200" lvl="1" indent="0">
              <a:buNone/>
            </a:pPr>
            <a:r>
              <a:rPr lang="en-US" dirty="0"/>
              <a:t>Project PPTX file due</a:t>
            </a:r>
          </a:p>
          <a:p>
            <a:pPr marL="0" indent="0">
              <a:buNone/>
            </a:pPr>
            <a:r>
              <a:rPr lang="en-US" dirty="0"/>
              <a:t>December 20</a:t>
            </a:r>
          </a:p>
          <a:p>
            <a:pPr marL="457200" lvl="1" indent="0">
              <a:buNone/>
            </a:pPr>
            <a:r>
              <a:rPr lang="en-US" dirty="0"/>
              <a:t>Project Product due</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A04AB0F1-754E-4D3E-BBA7-E84412CDA4E1}"/>
              </a:ext>
            </a:extLst>
          </p:cNvPr>
          <p:cNvSpPr txBox="1">
            <a:spLocks/>
          </p:cNvSpPr>
          <p:nvPr/>
        </p:nvSpPr>
        <p:spPr>
          <a:xfrm>
            <a:off x="0" y="0"/>
            <a:ext cx="12192000" cy="629265"/>
          </a:xfrm>
          <a:prstGeom prst="rect">
            <a:avLst/>
          </a:prstGeom>
          <a:noFill/>
          <a:ln>
            <a:noFill/>
          </a:ln>
        </p:spPr>
        <p:txBody>
          <a:bodyPr spcFirstLastPara="1" wrap="square" lIns="91425" tIns="45700" rIns="91425" bIns="45700" anchor="b" anchorCtr="0">
            <a:normAutofit fontScale="3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This popular format shows quantity, but fails to show the allocation of gross gain or gross loss.</a:t>
            </a:r>
          </a:p>
        </p:txBody>
      </p:sp>
      <p:pic>
        <p:nvPicPr>
          <p:cNvPr id="50" name="Picture 49">
            <a:extLst>
              <a:ext uri="{FF2B5EF4-FFF2-40B4-BE49-F238E27FC236}">
                <a16:creationId xmlns:a16="http://schemas.microsoft.com/office/drawing/2014/main" id="{F22A96F4-9CFB-4E03-9423-0953FFAFD6ED}"/>
              </a:ext>
            </a:extLst>
          </p:cNvPr>
          <p:cNvPicPr>
            <a:picLocks noChangeAspect="1"/>
          </p:cNvPicPr>
          <p:nvPr/>
        </p:nvPicPr>
        <p:blipFill>
          <a:blip r:embed="rId2"/>
          <a:stretch>
            <a:fillRect/>
          </a:stretch>
        </p:blipFill>
        <p:spPr>
          <a:xfrm>
            <a:off x="8946" y="609387"/>
            <a:ext cx="7946529" cy="5807588"/>
          </a:xfrm>
          <a:prstGeom prst="rect">
            <a:avLst/>
          </a:prstGeom>
        </p:spPr>
      </p:pic>
      <p:sp>
        <p:nvSpPr>
          <p:cNvPr id="51" name="TextBox 50">
            <a:extLst>
              <a:ext uri="{FF2B5EF4-FFF2-40B4-BE49-F238E27FC236}">
                <a16:creationId xmlns:a16="http://schemas.microsoft.com/office/drawing/2014/main" id="{42573342-5799-4A89-A214-E701B0BEC4E2}"/>
              </a:ext>
            </a:extLst>
          </p:cNvPr>
          <p:cNvSpPr txBox="1"/>
          <p:nvPr/>
        </p:nvSpPr>
        <p:spPr>
          <a:xfrm>
            <a:off x="1292087" y="6277827"/>
            <a:ext cx="10899912" cy="341633"/>
          </a:xfrm>
          <a:prstGeom prst="rect">
            <a:avLst/>
          </a:prstGeom>
          <a:noFill/>
        </p:spPr>
        <p:txBody>
          <a:bodyPr wrap="square" rtlCol="0">
            <a:spAutoFit/>
          </a:bodyPr>
          <a:lstStyle/>
          <a:p>
            <a:r>
              <a:rPr lang="en-US" sz="1600" kern="0" dirty="0">
                <a:effectLst/>
                <a:latin typeface="+mn-lt"/>
                <a:ea typeface="Times New Roman" panose="02020603050405020304" pitchFamily="18" charset="0"/>
              </a:rPr>
              <a:t>Area of soybeans versus time in Western Bahia from 1989−2021</a:t>
            </a:r>
            <a:r>
              <a:rPr lang="en-US" sz="1600" dirty="0">
                <a:latin typeface="+mn-lt"/>
              </a:rPr>
              <a:t>.</a:t>
            </a:r>
            <a:endParaRPr lang="en-US" sz="1600" b="1" dirty="0">
              <a:latin typeface="+mn-lt"/>
            </a:endParaRPr>
          </a:p>
        </p:txBody>
      </p:sp>
      <p:sp>
        <p:nvSpPr>
          <p:cNvPr id="5" name="TextBox 4">
            <a:extLst>
              <a:ext uri="{FF2B5EF4-FFF2-40B4-BE49-F238E27FC236}">
                <a16:creationId xmlns:a16="http://schemas.microsoft.com/office/drawing/2014/main" id="{665D8A92-EE40-4B70-9F1E-89485658F281}"/>
              </a:ext>
            </a:extLst>
          </p:cNvPr>
          <p:cNvSpPr txBox="1"/>
          <p:nvPr/>
        </p:nvSpPr>
        <p:spPr>
          <a:xfrm>
            <a:off x="4383157" y="3247529"/>
            <a:ext cx="7808845" cy="2308324"/>
          </a:xfrm>
          <a:prstGeom prst="rect">
            <a:avLst/>
          </a:prstGeom>
          <a:noFill/>
        </p:spPr>
        <p:txBody>
          <a:bodyPr wrap="square" rtlCol="0">
            <a:spAutoFit/>
          </a:bodyPr>
          <a:lstStyle/>
          <a:p>
            <a:r>
              <a:rPr lang="en-US" sz="2400" dirty="0"/>
              <a:t>Three popular equations give different results for annual change percentage, where S</a:t>
            </a:r>
            <a:r>
              <a:rPr lang="en-US" sz="2400" baseline="-25000" dirty="0"/>
              <a:t>0</a:t>
            </a:r>
            <a:r>
              <a:rPr lang="en-US" sz="2400" dirty="0"/>
              <a:t> is the size at time t</a:t>
            </a:r>
            <a:r>
              <a:rPr lang="en-US" sz="2400" baseline="-25000" dirty="0"/>
              <a:t>0</a:t>
            </a:r>
            <a:r>
              <a:rPr lang="en-US" sz="2400" dirty="0"/>
              <a:t> and S</a:t>
            </a:r>
            <a:r>
              <a:rPr lang="en-US" sz="2400" baseline="-25000" dirty="0"/>
              <a:t>1</a:t>
            </a:r>
            <a:r>
              <a:rPr lang="en-US" sz="2400" dirty="0"/>
              <a:t> is the size at time t</a:t>
            </a:r>
            <a:r>
              <a:rPr lang="en-US" sz="2400" baseline="-25000" dirty="0"/>
              <a:t>1</a:t>
            </a:r>
            <a:r>
              <a:rPr lang="en-US" sz="2400" dirty="0"/>
              <a:t>.</a:t>
            </a:r>
          </a:p>
          <a:p>
            <a:r>
              <a:rPr lang="en-US" sz="2400" dirty="0"/>
              <a:t>Linear Rate = (S</a:t>
            </a:r>
            <a:r>
              <a:rPr lang="en-US" sz="2400" baseline="-25000" dirty="0"/>
              <a:t>1</a:t>
            </a:r>
            <a:r>
              <a:rPr lang="en-US" sz="2400" dirty="0"/>
              <a:t>-S</a:t>
            </a:r>
            <a:r>
              <a:rPr lang="en-US" sz="2400" baseline="-25000" dirty="0"/>
              <a:t>0</a:t>
            </a:r>
            <a:r>
              <a:rPr lang="en-US" sz="2400" dirty="0"/>
              <a:t>)/[(t</a:t>
            </a:r>
            <a:r>
              <a:rPr lang="en-US" sz="2400" baseline="-25000" dirty="0"/>
              <a:t>1</a:t>
            </a:r>
            <a:r>
              <a:rPr lang="en-US" sz="2400" dirty="0"/>
              <a:t>-t</a:t>
            </a:r>
            <a:r>
              <a:rPr lang="en-US" sz="2400" baseline="-25000" dirty="0"/>
              <a:t>0</a:t>
            </a:r>
            <a:r>
              <a:rPr lang="en-US" sz="2400" dirty="0"/>
              <a:t>)S</a:t>
            </a:r>
            <a:r>
              <a:rPr lang="en-US" sz="2400" baseline="-25000" dirty="0"/>
              <a:t>0</a:t>
            </a:r>
            <a:r>
              <a:rPr lang="en-US" sz="2400" dirty="0"/>
              <a:t>]</a:t>
            </a:r>
          </a:p>
          <a:p>
            <a:r>
              <a:rPr lang="en-US" sz="2400" dirty="0"/>
              <a:t>Exponential Rate base (1+p) = -1 + (S</a:t>
            </a:r>
            <a:r>
              <a:rPr lang="en-US" sz="2400" baseline="-25000" dirty="0"/>
              <a:t>1</a:t>
            </a:r>
            <a:r>
              <a:rPr lang="en-US" sz="2400" dirty="0"/>
              <a:t>/S</a:t>
            </a:r>
            <a:r>
              <a:rPr lang="en-US" sz="2400" baseline="-25000" dirty="0"/>
              <a:t>0</a:t>
            </a:r>
            <a:r>
              <a:rPr lang="en-US" sz="2400" dirty="0"/>
              <a:t>)^[1/(t</a:t>
            </a:r>
            <a:r>
              <a:rPr lang="en-US" sz="2400" baseline="-25000" dirty="0"/>
              <a:t>1</a:t>
            </a:r>
            <a:r>
              <a:rPr lang="en-US" sz="2400" dirty="0"/>
              <a:t>-t</a:t>
            </a:r>
            <a:r>
              <a:rPr lang="en-US" sz="2400" baseline="-25000" dirty="0"/>
              <a:t>0</a:t>
            </a:r>
            <a:r>
              <a:rPr lang="en-US" sz="2400" dirty="0"/>
              <a:t>)]</a:t>
            </a:r>
          </a:p>
          <a:p>
            <a:r>
              <a:rPr lang="en-US" sz="2400" dirty="0"/>
              <a:t>Exponential Rate base e = Ln(S</a:t>
            </a:r>
            <a:r>
              <a:rPr lang="en-US" sz="2400" baseline="-25000" dirty="0"/>
              <a:t>1</a:t>
            </a:r>
            <a:r>
              <a:rPr lang="en-US" sz="2400" dirty="0"/>
              <a:t>/S</a:t>
            </a:r>
            <a:r>
              <a:rPr lang="en-US" sz="2400" baseline="-25000" dirty="0"/>
              <a:t>0</a:t>
            </a:r>
            <a:r>
              <a:rPr lang="en-US" sz="2400" dirty="0"/>
              <a:t>)/(t</a:t>
            </a:r>
            <a:r>
              <a:rPr lang="en-US" sz="2400" baseline="-25000" dirty="0"/>
              <a:t>1</a:t>
            </a:r>
            <a:r>
              <a:rPr lang="en-US" sz="2400" dirty="0"/>
              <a:t>-t</a:t>
            </a:r>
            <a:r>
              <a:rPr lang="en-US" sz="2400" baseline="-25000" dirty="0"/>
              <a:t>0</a:t>
            </a:r>
            <a:r>
              <a:rPr lang="en-US" sz="2400" dirty="0"/>
              <a:t>)</a:t>
            </a:r>
          </a:p>
        </p:txBody>
      </p:sp>
    </p:spTree>
    <p:extLst>
      <p:ext uri="{BB962C8B-B14F-4D97-AF65-F5344CB8AC3E}">
        <p14:creationId xmlns:p14="http://schemas.microsoft.com/office/powerpoint/2010/main" val="513603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DE1C-69A6-434C-977B-06D76A0E3B01}"/>
              </a:ext>
            </a:extLst>
          </p:cNvPr>
          <p:cNvSpPr>
            <a:spLocks noGrp="1"/>
          </p:cNvSpPr>
          <p:nvPr>
            <p:ph type="title"/>
          </p:nvPr>
        </p:nvSpPr>
        <p:spPr>
          <a:xfrm>
            <a:off x="0" y="94265"/>
            <a:ext cx="12192000" cy="648929"/>
          </a:xfrm>
        </p:spPr>
        <p:txBody>
          <a:bodyPr>
            <a:normAutofit fontScale="90000"/>
          </a:bodyPr>
          <a:lstStyle/>
          <a:p>
            <a:pPr algn="ctr"/>
            <a:r>
              <a:rPr lang="en-US" sz="2800" dirty="0"/>
              <a:t>Number of years of presence is on the left and number of changes is on the right.</a:t>
            </a:r>
            <a:br>
              <a:rPr lang="en-US" sz="2800" dirty="0"/>
            </a:br>
            <a:r>
              <a:rPr lang="en-US" sz="2800" dirty="0"/>
              <a:t>The unified region is the union of pixels that have at least one year of presence.</a:t>
            </a:r>
          </a:p>
        </p:txBody>
      </p:sp>
      <p:sp>
        <p:nvSpPr>
          <p:cNvPr id="4" name="Slide Number Placeholder 3">
            <a:extLst>
              <a:ext uri="{FF2B5EF4-FFF2-40B4-BE49-F238E27FC236}">
                <a16:creationId xmlns:a16="http://schemas.microsoft.com/office/drawing/2014/main" id="{013FF123-7198-414D-B61E-2C1249D4C4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7" name="Picture 6">
            <a:extLst>
              <a:ext uri="{FF2B5EF4-FFF2-40B4-BE49-F238E27FC236}">
                <a16:creationId xmlns:a16="http://schemas.microsoft.com/office/drawing/2014/main" id="{64FCD57C-BB5A-4675-A8BE-E5319F6365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9140" y="796490"/>
            <a:ext cx="4036601" cy="5998837"/>
          </a:xfrm>
          <a:prstGeom prst="rect">
            <a:avLst/>
          </a:prstGeom>
          <a:noFill/>
          <a:ln>
            <a:noFill/>
          </a:ln>
        </p:spPr>
      </p:pic>
      <p:pic>
        <p:nvPicPr>
          <p:cNvPr id="8" name="Picture 7">
            <a:extLst>
              <a:ext uri="{FF2B5EF4-FFF2-40B4-BE49-F238E27FC236}">
                <a16:creationId xmlns:a16="http://schemas.microsoft.com/office/drawing/2014/main" id="{8BE5336A-88EC-4916-9DCA-A87A604CCC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3563" y="821094"/>
            <a:ext cx="4036601" cy="5942773"/>
          </a:xfrm>
          <a:prstGeom prst="rect">
            <a:avLst/>
          </a:prstGeom>
          <a:noFill/>
          <a:ln>
            <a:noFill/>
          </a:ln>
        </p:spPr>
      </p:pic>
    </p:spTree>
    <p:extLst>
      <p:ext uri="{BB962C8B-B14F-4D97-AF65-F5344CB8AC3E}">
        <p14:creationId xmlns:p14="http://schemas.microsoft.com/office/powerpoint/2010/main" val="94733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DE1C-69A6-434C-977B-06D76A0E3B01}"/>
              </a:ext>
            </a:extLst>
          </p:cNvPr>
          <p:cNvSpPr>
            <a:spLocks noGrp="1"/>
          </p:cNvSpPr>
          <p:nvPr>
            <p:ph type="title"/>
          </p:nvPr>
        </p:nvSpPr>
        <p:spPr>
          <a:xfrm>
            <a:off x="0" y="0"/>
            <a:ext cx="12192000" cy="1120877"/>
          </a:xfrm>
        </p:spPr>
        <p:txBody>
          <a:bodyPr>
            <a:normAutofit fontScale="90000"/>
          </a:bodyPr>
          <a:lstStyle/>
          <a:p>
            <a:r>
              <a:rPr lang="en-US" dirty="0"/>
              <a:t>Each pixel is one of eight trajectories during 32 annual time intervals.</a:t>
            </a:r>
          </a:p>
        </p:txBody>
      </p:sp>
      <p:sp>
        <p:nvSpPr>
          <p:cNvPr id="4" name="Slide Number Placeholder 3">
            <a:extLst>
              <a:ext uri="{FF2B5EF4-FFF2-40B4-BE49-F238E27FC236}">
                <a16:creationId xmlns:a16="http://schemas.microsoft.com/office/drawing/2014/main" id="{013FF123-7198-414D-B61E-2C1249D4C4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E10994FA-4BA0-4175-B0FA-3AA6AD9B9F01}"/>
              </a:ext>
            </a:extLst>
          </p:cNvPr>
          <p:cNvPicPr>
            <a:picLocks noChangeAspect="1"/>
          </p:cNvPicPr>
          <p:nvPr/>
        </p:nvPicPr>
        <p:blipFill rotWithShape="1">
          <a:blip r:embed="rId2">
            <a:extLst>
              <a:ext uri="{28A0092B-C50C-407E-A947-70E740481C1C}">
                <a14:useLocalDpi xmlns:a14="http://schemas.microsoft.com/office/drawing/2010/main" val="0"/>
              </a:ext>
            </a:extLst>
          </a:blip>
          <a:srcRect l="12031" t="4861" r="8763" b="6666"/>
          <a:stretch/>
        </p:blipFill>
        <p:spPr>
          <a:xfrm>
            <a:off x="3948504" y="531766"/>
            <a:ext cx="2717767" cy="5389987"/>
          </a:xfrm>
          <a:prstGeom prst="rect">
            <a:avLst/>
          </a:prstGeom>
        </p:spPr>
      </p:pic>
      <p:pic>
        <p:nvPicPr>
          <p:cNvPr id="6" name="Picture 5">
            <a:extLst>
              <a:ext uri="{FF2B5EF4-FFF2-40B4-BE49-F238E27FC236}">
                <a16:creationId xmlns:a16="http://schemas.microsoft.com/office/drawing/2014/main" id="{C169BFF2-9786-43AA-B014-679373D88251}"/>
              </a:ext>
            </a:extLst>
          </p:cNvPr>
          <p:cNvPicPr>
            <a:picLocks noChangeAspect="1"/>
          </p:cNvPicPr>
          <p:nvPr/>
        </p:nvPicPr>
        <p:blipFill rotWithShape="1">
          <a:blip r:embed="rId3"/>
          <a:srcRect t="95080" r="12635" b="1"/>
          <a:stretch/>
        </p:blipFill>
        <p:spPr>
          <a:xfrm>
            <a:off x="0" y="5959674"/>
            <a:ext cx="12191999" cy="644518"/>
          </a:xfrm>
          <a:prstGeom prst="rect">
            <a:avLst/>
          </a:prstGeom>
        </p:spPr>
      </p:pic>
      <p:pic>
        <p:nvPicPr>
          <p:cNvPr id="7" name="Picture 6">
            <a:extLst>
              <a:ext uri="{FF2B5EF4-FFF2-40B4-BE49-F238E27FC236}">
                <a16:creationId xmlns:a16="http://schemas.microsoft.com/office/drawing/2014/main" id="{DA34AED0-0504-44D2-A705-BDE67A545E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4496" t="1349" r="1597" b="79650"/>
          <a:stretch/>
        </p:blipFill>
        <p:spPr bwMode="auto">
          <a:xfrm>
            <a:off x="7673008" y="1604288"/>
            <a:ext cx="3766931" cy="3896692"/>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715CAE06-3937-47E7-8426-728729F90FBF}"/>
              </a:ext>
            </a:extLst>
          </p:cNvPr>
          <p:cNvSpPr/>
          <p:nvPr/>
        </p:nvSpPr>
        <p:spPr>
          <a:xfrm>
            <a:off x="7295322" y="1252330"/>
            <a:ext cx="785191" cy="894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45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DE1C-69A6-434C-977B-06D76A0E3B01}"/>
              </a:ext>
            </a:extLst>
          </p:cNvPr>
          <p:cNvSpPr>
            <a:spLocks noGrp="1"/>
          </p:cNvSpPr>
          <p:nvPr>
            <p:ph type="title"/>
          </p:nvPr>
        </p:nvSpPr>
        <p:spPr>
          <a:xfrm>
            <a:off x="0" y="0"/>
            <a:ext cx="12192000" cy="1238865"/>
          </a:xfrm>
        </p:spPr>
        <p:txBody>
          <a:bodyPr>
            <a:normAutofit fontScale="90000"/>
          </a:bodyPr>
          <a:lstStyle/>
          <a:p>
            <a:r>
              <a:rPr lang="en-US" dirty="0"/>
              <a:t>Gross Gain is above and Gross Loss below the time axis.</a:t>
            </a:r>
            <a:br>
              <a:rPr lang="en-US" dirty="0"/>
            </a:br>
            <a:r>
              <a:rPr lang="en-US" dirty="0"/>
              <a:t>Vertical axis units are annual percentage of unified size.</a:t>
            </a:r>
          </a:p>
        </p:txBody>
      </p:sp>
      <p:sp>
        <p:nvSpPr>
          <p:cNvPr id="4" name="Slide Number Placeholder 3">
            <a:extLst>
              <a:ext uri="{FF2B5EF4-FFF2-40B4-BE49-F238E27FC236}">
                <a16:creationId xmlns:a16="http://schemas.microsoft.com/office/drawing/2014/main" id="{013FF123-7198-414D-B61E-2C1249D4C4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3" name="Picture 2">
            <a:extLst>
              <a:ext uri="{FF2B5EF4-FFF2-40B4-BE49-F238E27FC236}">
                <a16:creationId xmlns:a16="http://schemas.microsoft.com/office/drawing/2014/main" id="{68BB2EB4-753B-4DB5-8E1B-8F45643595D6}"/>
              </a:ext>
            </a:extLst>
          </p:cNvPr>
          <p:cNvPicPr>
            <a:picLocks noChangeAspect="1"/>
          </p:cNvPicPr>
          <p:nvPr/>
        </p:nvPicPr>
        <p:blipFill rotWithShape="1">
          <a:blip r:embed="rId2"/>
          <a:srcRect b="52401"/>
          <a:stretch/>
        </p:blipFill>
        <p:spPr>
          <a:xfrm>
            <a:off x="2629118" y="1192570"/>
            <a:ext cx="6298572" cy="5060745"/>
          </a:xfrm>
          <a:prstGeom prst="rect">
            <a:avLst/>
          </a:prstGeom>
        </p:spPr>
      </p:pic>
      <p:pic>
        <p:nvPicPr>
          <p:cNvPr id="5" name="Picture 4">
            <a:extLst>
              <a:ext uri="{FF2B5EF4-FFF2-40B4-BE49-F238E27FC236}">
                <a16:creationId xmlns:a16="http://schemas.microsoft.com/office/drawing/2014/main" id="{B353719C-C074-45F7-904D-658AC61D1EB8}"/>
              </a:ext>
            </a:extLst>
          </p:cNvPr>
          <p:cNvPicPr>
            <a:picLocks noChangeAspect="1"/>
          </p:cNvPicPr>
          <p:nvPr/>
        </p:nvPicPr>
        <p:blipFill rotWithShape="1">
          <a:blip r:embed="rId2"/>
          <a:srcRect t="94676"/>
          <a:stretch/>
        </p:blipFill>
        <p:spPr>
          <a:xfrm>
            <a:off x="2629118" y="6253316"/>
            <a:ext cx="7822325" cy="703005"/>
          </a:xfrm>
          <a:prstGeom prst="rect">
            <a:avLst/>
          </a:prstGeom>
        </p:spPr>
      </p:pic>
    </p:spTree>
    <p:extLst>
      <p:ext uri="{BB962C8B-B14F-4D97-AF65-F5344CB8AC3E}">
        <p14:creationId xmlns:p14="http://schemas.microsoft.com/office/powerpoint/2010/main" val="400191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A04AB0F1-754E-4D3E-BBA7-E84412CDA4E1}"/>
              </a:ext>
            </a:extLst>
          </p:cNvPr>
          <p:cNvSpPr txBox="1">
            <a:spLocks/>
          </p:cNvSpPr>
          <p:nvPr/>
        </p:nvSpPr>
        <p:spPr>
          <a:xfrm>
            <a:off x="6728790" y="2782952"/>
            <a:ext cx="5463209" cy="2623930"/>
          </a:xfrm>
          <a:prstGeom prst="rect">
            <a:avLst/>
          </a:prstGeom>
          <a:noFill/>
          <a:ln>
            <a:noFill/>
          </a:ln>
        </p:spPr>
        <p:txBody>
          <a:bodyPr spcFirstLastPara="1" wrap="square" lIns="91425" tIns="45700" rIns="91425" bIns="45700" anchor="b" anchorCtr="0">
            <a:normAutofit fontScale="45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Gross Gain and Gross Loss explain the line graph.</a:t>
            </a:r>
          </a:p>
          <a:p>
            <a:endParaRPr lang="en-US" dirty="0"/>
          </a:p>
          <a:p>
            <a:r>
              <a:rPr lang="en-US" dirty="0"/>
              <a:t>Net change is steep during 1998-1999 because gross gain spikes.</a:t>
            </a:r>
          </a:p>
          <a:p>
            <a:endParaRPr lang="en-US" dirty="0"/>
          </a:p>
          <a:p>
            <a:r>
              <a:rPr lang="en-US" dirty="0"/>
              <a:t>Net change is steep during 1998-1999 because gross loss shrinks.</a:t>
            </a:r>
          </a:p>
        </p:txBody>
      </p:sp>
      <p:pic>
        <p:nvPicPr>
          <p:cNvPr id="6" name="Picture 5">
            <a:extLst>
              <a:ext uri="{FF2B5EF4-FFF2-40B4-BE49-F238E27FC236}">
                <a16:creationId xmlns:a16="http://schemas.microsoft.com/office/drawing/2014/main" id="{A5C96F7E-4AF5-4B24-B81C-6E5E7089AAE4}"/>
              </a:ext>
            </a:extLst>
          </p:cNvPr>
          <p:cNvPicPr>
            <a:picLocks noChangeAspect="1"/>
          </p:cNvPicPr>
          <p:nvPr/>
        </p:nvPicPr>
        <p:blipFill rotWithShape="1">
          <a:blip r:embed="rId2"/>
          <a:srcRect b="52401"/>
          <a:stretch/>
        </p:blipFill>
        <p:spPr>
          <a:xfrm>
            <a:off x="2693426" y="188720"/>
            <a:ext cx="4255495" cy="3419184"/>
          </a:xfrm>
          <a:prstGeom prst="rect">
            <a:avLst/>
          </a:prstGeom>
        </p:spPr>
      </p:pic>
      <p:pic>
        <p:nvPicPr>
          <p:cNvPr id="5" name="Picture 4">
            <a:extLst>
              <a:ext uri="{FF2B5EF4-FFF2-40B4-BE49-F238E27FC236}">
                <a16:creationId xmlns:a16="http://schemas.microsoft.com/office/drawing/2014/main" id="{C6D9E6BF-6B53-4E27-94E3-7528E8385E81}"/>
              </a:ext>
            </a:extLst>
          </p:cNvPr>
          <p:cNvPicPr>
            <a:picLocks noChangeAspect="1"/>
          </p:cNvPicPr>
          <p:nvPr/>
        </p:nvPicPr>
        <p:blipFill>
          <a:blip r:embed="rId3"/>
          <a:stretch>
            <a:fillRect/>
          </a:stretch>
        </p:blipFill>
        <p:spPr>
          <a:xfrm>
            <a:off x="2793550" y="3637723"/>
            <a:ext cx="4068601" cy="2973469"/>
          </a:xfrm>
          <a:prstGeom prst="rect">
            <a:avLst/>
          </a:prstGeom>
        </p:spPr>
      </p:pic>
      <p:sp>
        <p:nvSpPr>
          <p:cNvPr id="51" name="TextBox 50">
            <a:extLst>
              <a:ext uri="{FF2B5EF4-FFF2-40B4-BE49-F238E27FC236}">
                <a16:creationId xmlns:a16="http://schemas.microsoft.com/office/drawing/2014/main" id="{42573342-5799-4A89-A214-E701B0BEC4E2}"/>
              </a:ext>
            </a:extLst>
          </p:cNvPr>
          <p:cNvSpPr txBox="1"/>
          <p:nvPr/>
        </p:nvSpPr>
        <p:spPr>
          <a:xfrm>
            <a:off x="0" y="3309720"/>
            <a:ext cx="3407276" cy="830997"/>
          </a:xfrm>
          <a:prstGeom prst="rect">
            <a:avLst/>
          </a:prstGeom>
          <a:noFill/>
        </p:spPr>
        <p:txBody>
          <a:bodyPr wrap="square" rtlCol="0">
            <a:spAutoFit/>
          </a:bodyPr>
          <a:lstStyle/>
          <a:p>
            <a:pPr algn="ctr"/>
            <a:r>
              <a:rPr lang="en-US" sz="1600" kern="0" dirty="0">
                <a:effectLst/>
                <a:latin typeface="+mn-lt"/>
                <a:ea typeface="Times New Roman" panose="02020603050405020304" pitchFamily="18" charset="0"/>
              </a:rPr>
              <a:t>Area of soybeans versus time </a:t>
            </a:r>
          </a:p>
          <a:p>
            <a:pPr algn="ctr"/>
            <a:r>
              <a:rPr lang="en-US" sz="1600" kern="0" dirty="0">
                <a:effectLst/>
                <a:latin typeface="+mn-lt"/>
                <a:ea typeface="Times New Roman" panose="02020603050405020304" pitchFamily="18" charset="0"/>
              </a:rPr>
              <a:t>in Western Bahia </a:t>
            </a:r>
          </a:p>
          <a:p>
            <a:pPr algn="ctr"/>
            <a:r>
              <a:rPr lang="en-US" sz="1600" kern="0" dirty="0">
                <a:effectLst/>
                <a:latin typeface="+mn-lt"/>
                <a:ea typeface="Times New Roman" panose="02020603050405020304" pitchFamily="18" charset="0"/>
              </a:rPr>
              <a:t>during 1989−2021</a:t>
            </a:r>
            <a:r>
              <a:rPr lang="en-US" sz="1600" dirty="0">
                <a:latin typeface="+mn-lt"/>
              </a:rPr>
              <a:t>.</a:t>
            </a:r>
            <a:endParaRPr lang="en-US" sz="1600" b="1" dirty="0">
              <a:latin typeface="+mn-lt"/>
            </a:endParaRPr>
          </a:p>
        </p:txBody>
      </p:sp>
    </p:spTree>
    <p:extLst>
      <p:ext uri="{BB962C8B-B14F-4D97-AF65-F5344CB8AC3E}">
        <p14:creationId xmlns:p14="http://schemas.microsoft.com/office/powerpoint/2010/main" val="533349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3195DC-5C9A-428D-A7CB-2BFAB6AF2FCD}"/>
              </a:ext>
            </a:extLst>
          </p:cNvPr>
          <p:cNvPicPr>
            <a:picLocks noChangeAspect="1"/>
          </p:cNvPicPr>
          <p:nvPr/>
        </p:nvPicPr>
        <p:blipFill rotWithShape="1">
          <a:blip r:embed="rId2">
            <a:extLst>
              <a:ext uri="{28A0092B-C50C-407E-A947-70E740481C1C}">
                <a14:useLocalDpi xmlns:a14="http://schemas.microsoft.com/office/drawing/2010/main" val="0"/>
              </a:ext>
            </a:extLst>
          </a:blip>
          <a:srcRect l="6921" t="4446" r="4348" b="3423"/>
          <a:stretch/>
        </p:blipFill>
        <p:spPr>
          <a:xfrm>
            <a:off x="3168129" y="238697"/>
            <a:ext cx="3402227" cy="6318422"/>
          </a:xfrm>
          <a:prstGeom prst="rect">
            <a:avLst/>
          </a:prstGeom>
        </p:spPr>
      </p:pic>
      <p:grpSp>
        <p:nvGrpSpPr>
          <p:cNvPr id="8" name="Group 7">
            <a:extLst>
              <a:ext uri="{FF2B5EF4-FFF2-40B4-BE49-F238E27FC236}">
                <a16:creationId xmlns:a16="http://schemas.microsoft.com/office/drawing/2014/main" id="{2AC0A1BC-46BB-47D6-A5BB-6266B22FE634}"/>
              </a:ext>
            </a:extLst>
          </p:cNvPr>
          <p:cNvGrpSpPr/>
          <p:nvPr/>
        </p:nvGrpSpPr>
        <p:grpSpPr>
          <a:xfrm>
            <a:off x="-2395935" y="9398503"/>
            <a:ext cx="11395455" cy="1272190"/>
            <a:chOff x="-239813" y="9553858"/>
            <a:chExt cx="11395455" cy="1272190"/>
          </a:xfrm>
        </p:grpSpPr>
        <p:sp>
          <p:nvSpPr>
            <p:cNvPr id="9" name="Rectangle 8">
              <a:extLst>
                <a:ext uri="{FF2B5EF4-FFF2-40B4-BE49-F238E27FC236}">
                  <a16:creationId xmlns:a16="http://schemas.microsoft.com/office/drawing/2014/main" id="{6DFAFE60-B0A7-4DAC-AE37-CE914ED98E98}"/>
                </a:ext>
              </a:extLst>
            </p:cNvPr>
            <p:cNvSpPr/>
            <p:nvPr/>
          </p:nvSpPr>
          <p:spPr>
            <a:xfrm>
              <a:off x="8700250" y="10042919"/>
              <a:ext cx="320040" cy="318656"/>
            </a:xfrm>
            <a:prstGeom prst="rect">
              <a:avLst/>
            </a:prstGeom>
            <a:solidFill>
              <a:srgbClr val="C4C3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719865EF-3ECE-4E90-828C-9EC4C2B052AE}"/>
                </a:ext>
              </a:extLst>
            </p:cNvPr>
            <p:cNvSpPr/>
            <p:nvPr/>
          </p:nvSpPr>
          <p:spPr>
            <a:xfrm>
              <a:off x="8695241" y="9654011"/>
              <a:ext cx="320040" cy="318656"/>
            </a:xfrm>
            <a:prstGeom prst="rect">
              <a:avLst/>
            </a:prstGeom>
            <a:solidFill>
              <a:srgbClr val="6666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C20A0869-60C0-4103-9231-DDEB79D11F71}"/>
                </a:ext>
              </a:extLst>
            </p:cNvPr>
            <p:cNvSpPr txBox="1"/>
            <p:nvPr/>
          </p:nvSpPr>
          <p:spPr>
            <a:xfrm>
              <a:off x="8988399" y="9589565"/>
              <a:ext cx="2167243" cy="461665"/>
            </a:xfrm>
            <a:prstGeom prst="rect">
              <a:avLst/>
            </a:prstGeom>
            <a:noFill/>
          </p:spPr>
          <p:txBody>
            <a:bodyPr wrap="square" rtlCol="0">
              <a:spAutoFit/>
            </a:bodyPr>
            <a:lstStyle/>
            <a:p>
              <a:r>
                <a:rPr lang="en-US" sz="2400" dirty="0"/>
                <a:t>Stable Presence</a:t>
              </a:r>
            </a:p>
          </p:txBody>
        </p:sp>
        <p:sp>
          <p:nvSpPr>
            <p:cNvPr id="12" name="TextBox 11">
              <a:extLst>
                <a:ext uri="{FF2B5EF4-FFF2-40B4-BE49-F238E27FC236}">
                  <a16:creationId xmlns:a16="http://schemas.microsoft.com/office/drawing/2014/main" id="{55B60B5D-97A0-4E0F-AA21-AF5F384E967D}"/>
                </a:ext>
              </a:extLst>
            </p:cNvPr>
            <p:cNvSpPr txBox="1"/>
            <p:nvPr/>
          </p:nvSpPr>
          <p:spPr>
            <a:xfrm>
              <a:off x="8998643" y="10014363"/>
              <a:ext cx="2156999" cy="461665"/>
            </a:xfrm>
            <a:prstGeom prst="rect">
              <a:avLst/>
            </a:prstGeom>
            <a:noFill/>
          </p:spPr>
          <p:txBody>
            <a:bodyPr wrap="square" rtlCol="0">
              <a:spAutoFit/>
            </a:bodyPr>
            <a:lstStyle/>
            <a:p>
              <a:r>
                <a:rPr lang="en-US" sz="2400" dirty="0"/>
                <a:t>Stable Absence</a:t>
              </a:r>
            </a:p>
          </p:txBody>
        </p:sp>
        <p:sp>
          <p:nvSpPr>
            <p:cNvPr id="13" name="Rectangle 12">
              <a:extLst>
                <a:ext uri="{FF2B5EF4-FFF2-40B4-BE49-F238E27FC236}">
                  <a16:creationId xmlns:a16="http://schemas.microsoft.com/office/drawing/2014/main" id="{A2E80188-26B3-42ED-AE1C-DD8EF353A083}"/>
                </a:ext>
              </a:extLst>
            </p:cNvPr>
            <p:cNvSpPr/>
            <p:nvPr/>
          </p:nvSpPr>
          <p:spPr>
            <a:xfrm>
              <a:off x="-239813" y="9718568"/>
              <a:ext cx="320040" cy="318656"/>
            </a:xfrm>
            <a:prstGeom prst="rect">
              <a:avLst/>
            </a:prstGeom>
            <a:solidFill>
              <a:srgbClr val="9410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1E3A4E21-14F3-4A56-B9B1-58BA63B894B9}"/>
                </a:ext>
              </a:extLst>
            </p:cNvPr>
            <p:cNvSpPr/>
            <p:nvPr/>
          </p:nvSpPr>
          <p:spPr>
            <a:xfrm>
              <a:off x="-239813" y="10094697"/>
              <a:ext cx="320040" cy="318656"/>
            </a:xfrm>
            <a:prstGeom prst="rect">
              <a:avLst/>
            </a:prstGeom>
            <a:solidFill>
              <a:srgbClr val="FF66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8BB37ABA-C2AE-4345-B1D4-4722A4D0A433}"/>
                </a:ext>
              </a:extLst>
            </p:cNvPr>
            <p:cNvSpPr/>
            <p:nvPr/>
          </p:nvSpPr>
          <p:spPr>
            <a:xfrm>
              <a:off x="-239813" y="10477851"/>
              <a:ext cx="320040" cy="318656"/>
            </a:xfrm>
            <a:prstGeom prst="rect">
              <a:avLst/>
            </a:prstGeom>
            <a:solidFill>
              <a:srgbClr val="020E7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20300BF3-C0DA-4806-AC5A-EB3DFBA97B17}"/>
                </a:ext>
              </a:extLst>
            </p:cNvPr>
            <p:cNvSpPr txBox="1"/>
            <p:nvPr/>
          </p:nvSpPr>
          <p:spPr>
            <a:xfrm>
              <a:off x="163361" y="9553858"/>
              <a:ext cx="3412404" cy="461665"/>
            </a:xfrm>
            <a:prstGeom prst="rect">
              <a:avLst/>
            </a:prstGeom>
            <a:noFill/>
          </p:spPr>
          <p:txBody>
            <a:bodyPr wrap="square" rtlCol="0">
              <a:spAutoFit/>
            </a:bodyPr>
            <a:lstStyle/>
            <a:p>
              <a:r>
                <a:rPr lang="en-US" sz="2400" dirty="0"/>
                <a:t>Loss Without Alternation</a:t>
              </a:r>
            </a:p>
          </p:txBody>
        </p:sp>
        <p:sp>
          <p:nvSpPr>
            <p:cNvPr id="17" name="TextBox 16">
              <a:extLst>
                <a:ext uri="{FF2B5EF4-FFF2-40B4-BE49-F238E27FC236}">
                  <a16:creationId xmlns:a16="http://schemas.microsoft.com/office/drawing/2014/main" id="{89BCB246-9121-4EC8-B245-1FA1D4496EED}"/>
                </a:ext>
              </a:extLst>
            </p:cNvPr>
            <p:cNvSpPr txBox="1"/>
            <p:nvPr/>
          </p:nvSpPr>
          <p:spPr>
            <a:xfrm>
              <a:off x="144159" y="9952530"/>
              <a:ext cx="2973887" cy="461665"/>
            </a:xfrm>
            <a:prstGeom prst="rect">
              <a:avLst/>
            </a:prstGeom>
            <a:noFill/>
          </p:spPr>
          <p:txBody>
            <a:bodyPr wrap="square" rtlCol="0">
              <a:spAutoFit/>
            </a:bodyPr>
            <a:lstStyle/>
            <a:p>
              <a:r>
                <a:rPr lang="en-US" sz="2400" dirty="0"/>
                <a:t>Loss With Alternation</a:t>
              </a:r>
            </a:p>
          </p:txBody>
        </p:sp>
        <p:sp>
          <p:nvSpPr>
            <p:cNvPr id="18" name="TextBox 17">
              <a:extLst>
                <a:ext uri="{FF2B5EF4-FFF2-40B4-BE49-F238E27FC236}">
                  <a16:creationId xmlns:a16="http://schemas.microsoft.com/office/drawing/2014/main" id="{4314043E-5250-4941-84D9-375BCF5D46BF}"/>
                </a:ext>
              </a:extLst>
            </p:cNvPr>
            <p:cNvSpPr txBox="1"/>
            <p:nvPr/>
          </p:nvSpPr>
          <p:spPr>
            <a:xfrm>
              <a:off x="131103" y="10335027"/>
              <a:ext cx="3412404" cy="461665"/>
            </a:xfrm>
            <a:prstGeom prst="rect">
              <a:avLst/>
            </a:prstGeom>
            <a:noFill/>
          </p:spPr>
          <p:txBody>
            <a:bodyPr wrap="square" rtlCol="0">
              <a:spAutoFit/>
            </a:bodyPr>
            <a:lstStyle/>
            <a:p>
              <a:r>
                <a:rPr lang="en-US" sz="2400" dirty="0"/>
                <a:t>Gain Without Alternation</a:t>
              </a:r>
            </a:p>
          </p:txBody>
        </p:sp>
        <p:sp>
          <p:nvSpPr>
            <p:cNvPr id="19" name="Rectangle 18">
              <a:extLst>
                <a:ext uri="{FF2B5EF4-FFF2-40B4-BE49-F238E27FC236}">
                  <a16:creationId xmlns:a16="http://schemas.microsoft.com/office/drawing/2014/main" id="{1CE0B9A2-0E55-4BEE-903B-0E91C04E9A88}"/>
                </a:ext>
              </a:extLst>
            </p:cNvPr>
            <p:cNvSpPr/>
            <p:nvPr/>
          </p:nvSpPr>
          <p:spPr>
            <a:xfrm>
              <a:off x="4272140" y="10073271"/>
              <a:ext cx="318654" cy="318656"/>
            </a:xfrm>
            <a:prstGeom prst="rect">
              <a:avLst/>
            </a:prstGeom>
            <a:solidFill>
              <a:srgbClr val="A8A80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a:extLst>
                <a:ext uri="{FF2B5EF4-FFF2-40B4-BE49-F238E27FC236}">
                  <a16:creationId xmlns:a16="http://schemas.microsoft.com/office/drawing/2014/main" id="{46A2B816-6994-4B96-9AD7-5196715EA90C}"/>
                </a:ext>
              </a:extLst>
            </p:cNvPr>
            <p:cNvSpPr/>
            <p:nvPr/>
          </p:nvSpPr>
          <p:spPr>
            <a:xfrm>
              <a:off x="4272140" y="10449400"/>
              <a:ext cx="318654" cy="318656"/>
            </a:xfrm>
            <a:prstGeom prst="rect">
              <a:avLst/>
            </a:prstGeom>
            <a:solidFill>
              <a:srgbClr val="E6E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D136139F-C851-46D6-BA62-7F48F3B82400}"/>
                </a:ext>
              </a:extLst>
            </p:cNvPr>
            <p:cNvSpPr txBox="1"/>
            <p:nvPr/>
          </p:nvSpPr>
          <p:spPr>
            <a:xfrm>
              <a:off x="4590794" y="9965711"/>
              <a:ext cx="3248087" cy="461665"/>
            </a:xfrm>
            <a:prstGeom prst="rect">
              <a:avLst/>
            </a:prstGeom>
            <a:noFill/>
          </p:spPr>
          <p:txBody>
            <a:bodyPr wrap="square" rtlCol="0">
              <a:spAutoFit/>
            </a:bodyPr>
            <a:lstStyle/>
            <a:p>
              <a:r>
                <a:rPr lang="en-US" sz="2400" dirty="0"/>
                <a:t>All Alternation Loss First</a:t>
              </a:r>
            </a:p>
          </p:txBody>
        </p:sp>
        <p:sp>
          <p:nvSpPr>
            <p:cNvPr id="22" name="TextBox 21">
              <a:extLst>
                <a:ext uri="{FF2B5EF4-FFF2-40B4-BE49-F238E27FC236}">
                  <a16:creationId xmlns:a16="http://schemas.microsoft.com/office/drawing/2014/main" id="{916CE802-F32B-4495-938F-68981AD62222}"/>
                </a:ext>
              </a:extLst>
            </p:cNvPr>
            <p:cNvSpPr txBox="1"/>
            <p:nvPr/>
          </p:nvSpPr>
          <p:spPr>
            <a:xfrm>
              <a:off x="4575618" y="10364383"/>
              <a:ext cx="3248088" cy="461665"/>
            </a:xfrm>
            <a:prstGeom prst="rect">
              <a:avLst/>
            </a:prstGeom>
            <a:noFill/>
          </p:spPr>
          <p:txBody>
            <a:bodyPr wrap="square" rtlCol="0">
              <a:spAutoFit/>
            </a:bodyPr>
            <a:lstStyle/>
            <a:p>
              <a:r>
                <a:rPr lang="en-US" sz="2400" dirty="0"/>
                <a:t>All Alternation Gain First</a:t>
              </a:r>
            </a:p>
          </p:txBody>
        </p:sp>
        <p:sp>
          <p:nvSpPr>
            <p:cNvPr id="23" name="Rectangle 22">
              <a:extLst>
                <a:ext uri="{FF2B5EF4-FFF2-40B4-BE49-F238E27FC236}">
                  <a16:creationId xmlns:a16="http://schemas.microsoft.com/office/drawing/2014/main" id="{B808AB02-6A6D-407B-A565-213208090103}"/>
                </a:ext>
              </a:extLst>
            </p:cNvPr>
            <p:cNvSpPr/>
            <p:nvPr/>
          </p:nvSpPr>
          <p:spPr>
            <a:xfrm>
              <a:off x="4275788" y="9685837"/>
              <a:ext cx="320040" cy="318656"/>
            </a:xfrm>
            <a:prstGeom prst="rect">
              <a:avLst/>
            </a:prstGeom>
            <a:solidFill>
              <a:srgbClr val="14A5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TextBox 23">
              <a:extLst>
                <a:ext uri="{FF2B5EF4-FFF2-40B4-BE49-F238E27FC236}">
                  <a16:creationId xmlns:a16="http://schemas.microsoft.com/office/drawing/2014/main" id="{600A71B4-C6EB-4BCD-95D2-566246A37C21}"/>
                </a:ext>
              </a:extLst>
            </p:cNvPr>
            <p:cNvSpPr txBox="1"/>
            <p:nvPr/>
          </p:nvSpPr>
          <p:spPr>
            <a:xfrm>
              <a:off x="4602265" y="9560249"/>
              <a:ext cx="3061499" cy="461665"/>
            </a:xfrm>
            <a:prstGeom prst="rect">
              <a:avLst/>
            </a:prstGeom>
            <a:noFill/>
          </p:spPr>
          <p:txBody>
            <a:bodyPr wrap="square" rtlCol="0">
              <a:spAutoFit/>
            </a:bodyPr>
            <a:lstStyle/>
            <a:p>
              <a:r>
                <a:rPr lang="en-US" sz="2400" dirty="0"/>
                <a:t>Gain With Alternation</a:t>
              </a:r>
            </a:p>
          </p:txBody>
        </p:sp>
      </p:grpSp>
      <p:grpSp>
        <p:nvGrpSpPr>
          <p:cNvPr id="28" name="Group 27">
            <a:extLst>
              <a:ext uri="{FF2B5EF4-FFF2-40B4-BE49-F238E27FC236}">
                <a16:creationId xmlns:a16="http://schemas.microsoft.com/office/drawing/2014/main" id="{43D68762-0180-41E6-8D74-57C2BD0D2571}"/>
              </a:ext>
            </a:extLst>
          </p:cNvPr>
          <p:cNvGrpSpPr/>
          <p:nvPr/>
        </p:nvGrpSpPr>
        <p:grpSpPr>
          <a:xfrm>
            <a:off x="6570356" y="1283716"/>
            <a:ext cx="2429164" cy="4290568"/>
            <a:chOff x="5486400" y="1413167"/>
            <a:chExt cx="2429164" cy="4290568"/>
          </a:xfrm>
        </p:grpSpPr>
        <p:pic>
          <p:nvPicPr>
            <p:cNvPr id="7" name="Picture 6">
              <a:extLst>
                <a:ext uri="{FF2B5EF4-FFF2-40B4-BE49-F238E27FC236}">
                  <a16:creationId xmlns:a16="http://schemas.microsoft.com/office/drawing/2014/main" id="{AAC67758-EC75-4A6E-8F94-C83B7CC3FECD}"/>
                </a:ext>
              </a:extLst>
            </p:cNvPr>
            <p:cNvPicPr>
              <a:picLocks noChangeAspect="1"/>
            </p:cNvPicPr>
            <p:nvPr/>
          </p:nvPicPr>
          <p:blipFill rotWithShape="1">
            <a:blip r:embed="rId3">
              <a:extLst>
                <a:ext uri="{28A0092B-C50C-407E-A947-70E740481C1C}">
                  <a14:useLocalDpi xmlns:a14="http://schemas.microsoft.com/office/drawing/2010/main" val="0"/>
                </a:ext>
              </a:extLst>
            </a:blip>
            <a:srcRect l="21610" t="31849" r="17458" b="34349"/>
            <a:stretch/>
          </p:blipFill>
          <p:spPr>
            <a:xfrm>
              <a:off x="5486400" y="1413167"/>
              <a:ext cx="2336318" cy="2318130"/>
            </a:xfrm>
            <a:prstGeom prst="rect">
              <a:avLst/>
            </a:prstGeom>
          </p:spPr>
        </p:pic>
        <p:pic>
          <p:nvPicPr>
            <p:cNvPr id="25" name="Picture 24">
              <a:extLst>
                <a:ext uri="{FF2B5EF4-FFF2-40B4-BE49-F238E27FC236}">
                  <a16:creationId xmlns:a16="http://schemas.microsoft.com/office/drawing/2014/main" id="{39DBE64A-3D2B-4F16-B460-BE5DCB735EBB}"/>
                </a:ext>
              </a:extLst>
            </p:cNvPr>
            <p:cNvPicPr>
              <a:picLocks noChangeAspect="1"/>
            </p:cNvPicPr>
            <p:nvPr/>
          </p:nvPicPr>
          <p:blipFill rotWithShape="1">
            <a:blip r:embed="rId4"/>
            <a:srcRect r="64326"/>
            <a:stretch/>
          </p:blipFill>
          <p:spPr>
            <a:xfrm>
              <a:off x="5943438" y="3869974"/>
              <a:ext cx="1972126" cy="702404"/>
            </a:xfrm>
            <a:prstGeom prst="rect">
              <a:avLst/>
            </a:prstGeom>
          </p:spPr>
        </p:pic>
        <p:pic>
          <p:nvPicPr>
            <p:cNvPr id="26" name="Picture 25">
              <a:extLst>
                <a:ext uri="{FF2B5EF4-FFF2-40B4-BE49-F238E27FC236}">
                  <a16:creationId xmlns:a16="http://schemas.microsoft.com/office/drawing/2014/main" id="{D2A02FC1-1E02-405B-B6F2-BB478CFC4A20}"/>
                </a:ext>
              </a:extLst>
            </p:cNvPr>
            <p:cNvPicPr>
              <a:picLocks noChangeAspect="1"/>
            </p:cNvPicPr>
            <p:nvPr/>
          </p:nvPicPr>
          <p:blipFill rotWithShape="1">
            <a:blip r:embed="rId4"/>
            <a:srcRect l="33995" r="27401"/>
            <a:stretch/>
          </p:blipFill>
          <p:spPr>
            <a:xfrm>
              <a:off x="5647797" y="4430013"/>
              <a:ext cx="2134082" cy="702404"/>
            </a:xfrm>
            <a:prstGeom prst="rect">
              <a:avLst/>
            </a:prstGeom>
          </p:spPr>
        </p:pic>
        <p:pic>
          <p:nvPicPr>
            <p:cNvPr id="27" name="Picture 26">
              <a:extLst>
                <a:ext uri="{FF2B5EF4-FFF2-40B4-BE49-F238E27FC236}">
                  <a16:creationId xmlns:a16="http://schemas.microsoft.com/office/drawing/2014/main" id="{F0C71B11-13F5-4733-9679-33C8279781E0}"/>
                </a:ext>
              </a:extLst>
            </p:cNvPr>
            <p:cNvPicPr>
              <a:picLocks noChangeAspect="1"/>
            </p:cNvPicPr>
            <p:nvPr/>
          </p:nvPicPr>
          <p:blipFill rotWithShape="1">
            <a:blip r:embed="rId4"/>
            <a:srcRect l="72997"/>
            <a:stretch/>
          </p:blipFill>
          <p:spPr>
            <a:xfrm>
              <a:off x="5673523" y="5001331"/>
              <a:ext cx="1492747" cy="702404"/>
            </a:xfrm>
            <a:prstGeom prst="rect">
              <a:avLst/>
            </a:prstGeom>
          </p:spPr>
        </p:pic>
      </p:grpSp>
      <p:sp>
        <p:nvSpPr>
          <p:cNvPr id="2" name="TextBox 1">
            <a:extLst>
              <a:ext uri="{FF2B5EF4-FFF2-40B4-BE49-F238E27FC236}">
                <a16:creationId xmlns:a16="http://schemas.microsoft.com/office/drawing/2014/main" id="{8BDEF040-2174-4D60-90F9-4D7125AAAD27}"/>
              </a:ext>
            </a:extLst>
          </p:cNvPr>
          <p:cNvSpPr txBox="1"/>
          <p:nvPr/>
        </p:nvSpPr>
        <p:spPr>
          <a:xfrm>
            <a:off x="6859159" y="440636"/>
            <a:ext cx="4541024" cy="369332"/>
          </a:xfrm>
          <a:prstGeom prst="rect">
            <a:avLst/>
          </a:prstGeom>
          <a:noFill/>
        </p:spPr>
        <p:txBody>
          <a:bodyPr wrap="square" rtlCol="0">
            <a:spAutoFit/>
          </a:bodyPr>
          <a:lstStyle/>
          <a:p>
            <a:r>
              <a:rPr lang="en-US" dirty="0"/>
              <a:t>Trajectory Analysis for Temporary Crops</a:t>
            </a:r>
          </a:p>
        </p:txBody>
      </p:sp>
    </p:spTree>
    <p:extLst>
      <p:ext uri="{BB962C8B-B14F-4D97-AF65-F5344CB8AC3E}">
        <p14:creationId xmlns:p14="http://schemas.microsoft.com/office/powerpoint/2010/main" val="2234872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87EB3-3E97-47F1-A730-0F81CFD7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79" y="0"/>
            <a:ext cx="10603642" cy="6858000"/>
          </a:xfrm>
          <a:prstGeom prst="rect">
            <a:avLst/>
          </a:prstGeom>
        </p:spPr>
      </p:pic>
      <p:pic>
        <p:nvPicPr>
          <p:cNvPr id="6" name="Picture 5">
            <a:extLst>
              <a:ext uri="{FF2B5EF4-FFF2-40B4-BE49-F238E27FC236}">
                <a16:creationId xmlns:a16="http://schemas.microsoft.com/office/drawing/2014/main" id="{73BCFAF5-02F6-4CB5-BFC5-22CBDC59C8AC}"/>
              </a:ext>
            </a:extLst>
          </p:cNvPr>
          <p:cNvPicPr>
            <a:picLocks noChangeAspect="1"/>
          </p:cNvPicPr>
          <p:nvPr/>
        </p:nvPicPr>
        <p:blipFill rotWithShape="1">
          <a:blip r:embed="rId3"/>
          <a:srcRect r="29072"/>
          <a:stretch/>
        </p:blipFill>
        <p:spPr>
          <a:xfrm>
            <a:off x="3514275" y="452516"/>
            <a:ext cx="3920998" cy="702404"/>
          </a:xfrm>
          <a:prstGeom prst="rect">
            <a:avLst/>
          </a:prstGeom>
        </p:spPr>
      </p:pic>
    </p:spTree>
    <p:extLst>
      <p:ext uri="{BB962C8B-B14F-4D97-AF65-F5344CB8AC3E}">
        <p14:creationId xmlns:p14="http://schemas.microsoft.com/office/powerpoint/2010/main" val="257773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5E1B9F-C1F7-44DB-B42D-65DDE64E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68" y="0"/>
            <a:ext cx="11130064" cy="6858000"/>
          </a:xfrm>
          <a:prstGeom prst="rect">
            <a:avLst/>
          </a:prstGeom>
        </p:spPr>
      </p:pic>
    </p:spTree>
    <p:extLst>
      <p:ext uri="{BB962C8B-B14F-4D97-AF65-F5344CB8AC3E}">
        <p14:creationId xmlns:p14="http://schemas.microsoft.com/office/powerpoint/2010/main" val="240589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80DC2-39E0-406E-8AD2-92B92AFBC285}"/>
              </a:ext>
            </a:extLst>
          </p:cNvPr>
          <p:cNvPicPr>
            <a:picLocks noChangeAspect="1"/>
          </p:cNvPicPr>
          <p:nvPr/>
        </p:nvPicPr>
        <p:blipFill rotWithShape="1">
          <a:blip r:embed="rId2">
            <a:extLst>
              <a:ext uri="{28A0092B-C50C-407E-A947-70E740481C1C}">
                <a14:useLocalDpi xmlns:a14="http://schemas.microsoft.com/office/drawing/2010/main" val="0"/>
              </a:ext>
            </a:extLst>
          </a:blip>
          <a:srcRect l="6163" t="3921" r="4835" b="3373"/>
          <a:stretch/>
        </p:blipFill>
        <p:spPr>
          <a:xfrm>
            <a:off x="4392707" y="267532"/>
            <a:ext cx="2883049" cy="6357771"/>
          </a:xfrm>
          <a:prstGeom prst="rect">
            <a:avLst/>
          </a:prstGeom>
        </p:spPr>
      </p:pic>
      <p:grpSp>
        <p:nvGrpSpPr>
          <p:cNvPr id="6" name="Group 5">
            <a:extLst>
              <a:ext uri="{FF2B5EF4-FFF2-40B4-BE49-F238E27FC236}">
                <a16:creationId xmlns:a16="http://schemas.microsoft.com/office/drawing/2014/main" id="{36083578-DC6B-4842-A35D-F958DA8FBFD0}"/>
              </a:ext>
            </a:extLst>
          </p:cNvPr>
          <p:cNvGrpSpPr/>
          <p:nvPr/>
        </p:nvGrpSpPr>
        <p:grpSpPr>
          <a:xfrm>
            <a:off x="7538577" y="3546885"/>
            <a:ext cx="2267767" cy="1833761"/>
            <a:chOff x="5647797" y="3869974"/>
            <a:chExt cx="2267767" cy="1833761"/>
          </a:xfrm>
        </p:grpSpPr>
        <p:pic>
          <p:nvPicPr>
            <p:cNvPr id="8" name="Picture 7">
              <a:extLst>
                <a:ext uri="{FF2B5EF4-FFF2-40B4-BE49-F238E27FC236}">
                  <a16:creationId xmlns:a16="http://schemas.microsoft.com/office/drawing/2014/main" id="{CA529C3B-C730-45C1-9C28-F0233BC36ECE}"/>
                </a:ext>
              </a:extLst>
            </p:cNvPr>
            <p:cNvPicPr>
              <a:picLocks noChangeAspect="1"/>
            </p:cNvPicPr>
            <p:nvPr/>
          </p:nvPicPr>
          <p:blipFill rotWithShape="1">
            <a:blip r:embed="rId3"/>
            <a:srcRect r="64326"/>
            <a:stretch/>
          </p:blipFill>
          <p:spPr>
            <a:xfrm>
              <a:off x="5943438" y="3869974"/>
              <a:ext cx="1972126" cy="702404"/>
            </a:xfrm>
            <a:prstGeom prst="rect">
              <a:avLst/>
            </a:prstGeom>
          </p:spPr>
        </p:pic>
        <p:pic>
          <p:nvPicPr>
            <p:cNvPr id="9" name="Picture 8">
              <a:extLst>
                <a:ext uri="{FF2B5EF4-FFF2-40B4-BE49-F238E27FC236}">
                  <a16:creationId xmlns:a16="http://schemas.microsoft.com/office/drawing/2014/main" id="{9AD5A5D1-99FC-4908-B9A1-EA287C721AA7}"/>
                </a:ext>
              </a:extLst>
            </p:cNvPr>
            <p:cNvPicPr>
              <a:picLocks noChangeAspect="1"/>
            </p:cNvPicPr>
            <p:nvPr/>
          </p:nvPicPr>
          <p:blipFill rotWithShape="1">
            <a:blip r:embed="rId3"/>
            <a:srcRect l="33995" r="27401"/>
            <a:stretch/>
          </p:blipFill>
          <p:spPr>
            <a:xfrm>
              <a:off x="5647797" y="4430013"/>
              <a:ext cx="2134082" cy="702404"/>
            </a:xfrm>
            <a:prstGeom prst="rect">
              <a:avLst/>
            </a:prstGeom>
          </p:spPr>
        </p:pic>
        <p:pic>
          <p:nvPicPr>
            <p:cNvPr id="10" name="Picture 9">
              <a:extLst>
                <a:ext uri="{FF2B5EF4-FFF2-40B4-BE49-F238E27FC236}">
                  <a16:creationId xmlns:a16="http://schemas.microsoft.com/office/drawing/2014/main" id="{A62309DC-DB1B-4968-93ED-E994DB2EF0D3}"/>
                </a:ext>
              </a:extLst>
            </p:cNvPr>
            <p:cNvPicPr>
              <a:picLocks noChangeAspect="1"/>
            </p:cNvPicPr>
            <p:nvPr/>
          </p:nvPicPr>
          <p:blipFill rotWithShape="1">
            <a:blip r:embed="rId3"/>
            <a:srcRect l="72997"/>
            <a:stretch/>
          </p:blipFill>
          <p:spPr>
            <a:xfrm>
              <a:off x="5673523" y="5001331"/>
              <a:ext cx="1492747" cy="702404"/>
            </a:xfrm>
            <a:prstGeom prst="rect">
              <a:avLst/>
            </a:prstGeom>
          </p:spPr>
        </p:pic>
      </p:grpSp>
      <p:sp>
        <p:nvSpPr>
          <p:cNvPr id="2" name="TextBox 1">
            <a:extLst>
              <a:ext uri="{FF2B5EF4-FFF2-40B4-BE49-F238E27FC236}">
                <a16:creationId xmlns:a16="http://schemas.microsoft.com/office/drawing/2014/main" id="{2E966644-64D0-478F-A9DA-0B05F05D559B}"/>
              </a:ext>
            </a:extLst>
          </p:cNvPr>
          <p:cNvSpPr txBox="1"/>
          <p:nvPr/>
        </p:nvSpPr>
        <p:spPr>
          <a:xfrm>
            <a:off x="3396344" y="-50465"/>
            <a:ext cx="5068388" cy="369332"/>
          </a:xfrm>
          <a:prstGeom prst="rect">
            <a:avLst/>
          </a:prstGeom>
          <a:noFill/>
        </p:spPr>
        <p:txBody>
          <a:bodyPr wrap="square" rtlCol="0">
            <a:spAutoFit/>
          </a:bodyPr>
          <a:lstStyle/>
          <a:p>
            <a:r>
              <a:rPr lang="en-US" dirty="0"/>
              <a:t>Trajectories of temporary crops at native resolution</a:t>
            </a:r>
          </a:p>
        </p:txBody>
      </p:sp>
    </p:spTree>
    <p:extLst>
      <p:ext uri="{BB962C8B-B14F-4D97-AF65-F5344CB8AC3E}">
        <p14:creationId xmlns:p14="http://schemas.microsoft.com/office/powerpoint/2010/main" val="2675916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C5BF3A-857B-4847-8130-8A6A9DCCC39A}"/>
              </a:ext>
            </a:extLst>
          </p:cNvPr>
          <p:cNvPicPr>
            <a:picLocks noChangeAspect="1"/>
          </p:cNvPicPr>
          <p:nvPr/>
        </p:nvPicPr>
        <p:blipFill rotWithShape="1">
          <a:blip r:embed="rId2"/>
          <a:srcRect t="2820"/>
          <a:stretch/>
        </p:blipFill>
        <p:spPr>
          <a:xfrm>
            <a:off x="-8238" y="391886"/>
            <a:ext cx="12192000" cy="6255770"/>
          </a:xfrm>
          <a:prstGeom prst="rect">
            <a:avLst/>
          </a:prstGeom>
        </p:spPr>
      </p:pic>
    </p:spTree>
    <p:extLst>
      <p:ext uri="{BB962C8B-B14F-4D97-AF65-F5344CB8AC3E}">
        <p14:creationId xmlns:p14="http://schemas.microsoft.com/office/powerpoint/2010/main" val="308221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5D8DF3-9CA0-4EFA-A8A4-8ABE0712628D}"/>
              </a:ext>
            </a:extLst>
          </p:cNvPr>
          <p:cNvSpPr>
            <a:spLocks noGrp="1"/>
          </p:cNvSpPr>
          <p:nvPr>
            <p:ph type="sldNum" sz="quarter" idx="12"/>
          </p:nvPr>
        </p:nvSpPr>
        <p:spPr/>
        <p:txBody>
          <a:bodyPr/>
          <a:lstStyle/>
          <a:p>
            <a:fld id="{D47C6A6E-F6BB-4697-B856-8A66036D8304}" type="slidenum">
              <a:rPr lang="en-US" smtClean="0"/>
              <a:t>2</a:t>
            </a:fld>
            <a:endParaRPr lang="en-US"/>
          </a:p>
        </p:txBody>
      </p:sp>
      <p:pic>
        <p:nvPicPr>
          <p:cNvPr id="2" name="Picture 1">
            <a:extLst>
              <a:ext uri="{FF2B5EF4-FFF2-40B4-BE49-F238E27FC236}">
                <a16:creationId xmlns:a16="http://schemas.microsoft.com/office/drawing/2014/main" id="{741D8E28-9D86-42A3-868E-5F0AD99AB5B1}"/>
              </a:ext>
            </a:extLst>
          </p:cNvPr>
          <p:cNvPicPr>
            <a:picLocks noChangeAspect="1"/>
          </p:cNvPicPr>
          <p:nvPr/>
        </p:nvPicPr>
        <p:blipFill>
          <a:blip r:embed="rId2"/>
          <a:stretch>
            <a:fillRect/>
          </a:stretch>
        </p:blipFill>
        <p:spPr>
          <a:xfrm>
            <a:off x="1376814" y="136525"/>
            <a:ext cx="9062586" cy="6584949"/>
          </a:xfrm>
          <a:prstGeom prst="rect">
            <a:avLst/>
          </a:prstGeom>
        </p:spPr>
      </p:pic>
    </p:spTree>
    <p:extLst>
      <p:ext uri="{BB962C8B-B14F-4D97-AF65-F5344CB8AC3E}">
        <p14:creationId xmlns:p14="http://schemas.microsoft.com/office/powerpoint/2010/main" val="1142185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06D01-5C27-4C82-A890-92EF00C1A4A1}"/>
              </a:ext>
            </a:extLst>
          </p:cNvPr>
          <p:cNvPicPr>
            <a:picLocks noChangeAspect="1"/>
          </p:cNvPicPr>
          <p:nvPr/>
        </p:nvPicPr>
        <p:blipFill rotWithShape="1">
          <a:blip r:embed="rId2"/>
          <a:srcRect t="2820"/>
          <a:stretch/>
        </p:blipFill>
        <p:spPr>
          <a:xfrm>
            <a:off x="0" y="391886"/>
            <a:ext cx="12192000" cy="6255770"/>
          </a:xfrm>
          <a:prstGeom prst="rect">
            <a:avLst/>
          </a:prstGeom>
        </p:spPr>
      </p:pic>
    </p:spTree>
    <p:extLst>
      <p:ext uri="{BB962C8B-B14F-4D97-AF65-F5344CB8AC3E}">
        <p14:creationId xmlns:p14="http://schemas.microsoft.com/office/powerpoint/2010/main" val="132892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33ADBFFC-BC4B-4A79-B899-922AC307A0FA}"/>
              </a:ext>
            </a:extLst>
          </p:cNvPr>
          <p:cNvPicPr>
            <a:picLocks noChangeAspect="1"/>
          </p:cNvPicPr>
          <p:nvPr/>
        </p:nvPicPr>
        <p:blipFill rotWithShape="1">
          <a:blip r:embed="rId2">
            <a:extLst>
              <a:ext uri="{28A0092B-C50C-407E-A947-70E740481C1C}">
                <a14:useLocalDpi xmlns:a14="http://schemas.microsoft.com/office/drawing/2010/main" val="0"/>
              </a:ext>
            </a:extLst>
          </a:blip>
          <a:srcRect l="7117" t="4983" r="4721" b="4242"/>
          <a:stretch/>
        </p:blipFill>
        <p:spPr>
          <a:xfrm>
            <a:off x="2626843" y="316343"/>
            <a:ext cx="3398981" cy="6225311"/>
          </a:xfrm>
          <a:prstGeom prst="rect">
            <a:avLst/>
          </a:prstGeom>
        </p:spPr>
      </p:pic>
      <p:pic>
        <p:nvPicPr>
          <p:cNvPr id="49" name="Picture 48">
            <a:extLst>
              <a:ext uri="{FF2B5EF4-FFF2-40B4-BE49-F238E27FC236}">
                <a16:creationId xmlns:a16="http://schemas.microsoft.com/office/drawing/2014/main" id="{DD1CC556-E7FB-4621-80E0-6DD2EAA34AF7}"/>
              </a:ext>
            </a:extLst>
          </p:cNvPr>
          <p:cNvPicPr>
            <a:picLocks noChangeAspect="1"/>
          </p:cNvPicPr>
          <p:nvPr/>
        </p:nvPicPr>
        <p:blipFill rotWithShape="1">
          <a:blip r:embed="rId3">
            <a:extLst>
              <a:ext uri="{28A0092B-C50C-407E-A947-70E740481C1C}">
                <a14:useLocalDpi xmlns:a14="http://schemas.microsoft.com/office/drawing/2010/main" val="0"/>
              </a:ext>
            </a:extLst>
          </a:blip>
          <a:srcRect l="28199" t="35286" r="23168" b="38047"/>
          <a:stretch/>
        </p:blipFill>
        <p:spPr>
          <a:xfrm>
            <a:off x="6411446" y="1262856"/>
            <a:ext cx="4635899" cy="4521717"/>
          </a:xfrm>
          <a:prstGeom prst="rect">
            <a:avLst/>
          </a:prstGeom>
        </p:spPr>
      </p:pic>
      <p:sp>
        <p:nvSpPr>
          <p:cNvPr id="50" name="TextBox 49">
            <a:extLst>
              <a:ext uri="{FF2B5EF4-FFF2-40B4-BE49-F238E27FC236}">
                <a16:creationId xmlns:a16="http://schemas.microsoft.com/office/drawing/2014/main" id="{3CBF404F-2296-449E-96B5-F368B6EBF6A4}"/>
              </a:ext>
            </a:extLst>
          </p:cNvPr>
          <p:cNvSpPr txBox="1"/>
          <p:nvPr/>
        </p:nvSpPr>
        <p:spPr>
          <a:xfrm rot="16200000">
            <a:off x="1113359" y="3480939"/>
            <a:ext cx="2703804" cy="323165"/>
          </a:xfrm>
          <a:prstGeom prst="rect">
            <a:avLst/>
          </a:prstGeom>
          <a:noFill/>
        </p:spPr>
        <p:txBody>
          <a:bodyPr wrap="square" rtlCol="0">
            <a:spAutoFit/>
          </a:bodyPr>
          <a:lstStyle/>
          <a:p>
            <a:r>
              <a:rPr lang="en-US" sz="1500" dirty="0"/>
              <a:t>Latitude (ten thousand meters)</a:t>
            </a:r>
          </a:p>
        </p:txBody>
      </p:sp>
      <p:sp>
        <p:nvSpPr>
          <p:cNvPr id="51" name="TextBox 50">
            <a:extLst>
              <a:ext uri="{FF2B5EF4-FFF2-40B4-BE49-F238E27FC236}">
                <a16:creationId xmlns:a16="http://schemas.microsoft.com/office/drawing/2014/main" id="{0BE15C10-D08F-4D14-AFE8-9BEBA2615F5B}"/>
              </a:ext>
            </a:extLst>
          </p:cNvPr>
          <p:cNvSpPr txBox="1"/>
          <p:nvPr/>
        </p:nvSpPr>
        <p:spPr>
          <a:xfrm>
            <a:off x="2934705" y="6518671"/>
            <a:ext cx="2783255" cy="323165"/>
          </a:xfrm>
          <a:prstGeom prst="rect">
            <a:avLst/>
          </a:prstGeom>
          <a:noFill/>
        </p:spPr>
        <p:txBody>
          <a:bodyPr wrap="square" rtlCol="0">
            <a:spAutoFit/>
          </a:bodyPr>
          <a:lstStyle/>
          <a:p>
            <a:r>
              <a:rPr lang="en-US" sz="1500" dirty="0"/>
              <a:t>Longitude (ten thousand meters)</a:t>
            </a:r>
          </a:p>
        </p:txBody>
      </p:sp>
    </p:spTree>
    <p:extLst>
      <p:ext uri="{BB962C8B-B14F-4D97-AF65-F5344CB8AC3E}">
        <p14:creationId xmlns:p14="http://schemas.microsoft.com/office/powerpoint/2010/main" val="3520468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D45F31-344E-43DA-BE0C-89110C2A6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14" y="0"/>
            <a:ext cx="11883571" cy="6858000"/>
          </a:xfrm>
          <a:prstGeom prst="rect">
            <a:avLst/>
          </a:prstGeom>
        </p:spPr>
      </p:pic>
    </p:spTree>
    <p:extLst>
      <p:ext uri="{BB962C8B-B14F-4D97-AF65-F5344CB8AC3E}">
        <p14:creationId xmlns:p14="http://schemas.microsoft.com/office/powerpoint/2010/main" val="3887605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0DE05-BF73-4471-BF0B-579DDC5B1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14" y="0"/>
            <a:ext cx="11883571" cy="6858000"/>
          </a:xfrm>
          <a:prstGeom prst="rect">
            <a:avLst/>
          </a:prstGeom>
        </p:spPr>
      </p:pic>
    </p:spTree>
    <p:extLst>
      <p:ext uri="{BB962C8B-B14F-4D97-AF65-F5344CB8AC3E}">
        <p14:creationId xmlns:p14="http://schemas.microsoft.com/office/powerpoint/2010/main" val="3881858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EC87-2A09-430B-98E6-900E33C6A863}"/>
              </a:ext>
            </a:extLst>
          </p:cNvPr>
          <p:cNvSpPr>
            <a:spLocks noGrp="1"/>
          </p:cNvSpPr>
          <p:nvPr>
            <p:ph type="title"/>
          </p:nvPr>
        </p:nvSpPr>
        <p:spPr>
          <a:xfrm>
            <a:off x="838200" y="235918"/>
            <a:ext cx="10515600" cy="902319"/>
          </a:xfrm>
        </p:spPr>
        <p:txBody>
          <a:bodyPr/>
          <a:lstStyle/>
          <a:p>
            <a:r>
              <a:rPr lang="en-US" dirty="0"/>
              <a:t>How to use </a:t>
            </a:r>
            <a:r>
              <a:rPr lang="en-US" dirty="0" err="1"/>
              <a:t>Bilintoh’s</a:t>
            </a:r>
            <a:r>
              <a:rPr lang="en-US" dirty="0"/>
              <a:t> R package</a:t>
            </a:r>
          </a:p>
        </p:txBody>
      </p:sp>
      <p:sp>
        <p:nvSpPr>
          <p:cNvPr id="3" name="Content Placeholder 2">
            <a:extLst>
              <a:ext uri="{FF2B5EF4-FFF2-40B4-BE49-F238E27FC236}">
                <a16:creationId xmlns:a16="http://schemas.microsoft.com/office/drawing/2014/main" id="{522D8B3A-11F2-4037-AFFA-94FBE9567A8C}"/>
              </a:ext>
            </a:extLst>
          </p:cNvPr>
          <p:cNvSpPr>
            <a:spLocks noGrp="1"/>
          </p:cNvSpPr>
          <p:nvPr>
            <p:ph idx="1"/>
          </p:nvPr>
        </p:nvSpPr>
        <p:spPr>
          <a:xfrm>
            <a:off x="569845" y="1368425"/>
            <a:ext cx="10515600" cy="4351338"/>
          </a:xfrm>
        </p:spPr>
        <p:txBody>
          <a:bodyPr>
            <a:noAutofit/>
          </a:bodyPr>
          <a:lstStyle/>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Download the trajectory R package from the GitHub repository at </a:t>
            </a:r>
            <a:r>
              <a:rPr lang="en-US" u="sng" dirty="0">
                <a:solidFill>
                  <a:srgbClr val="0563C1"/>
                </a:solidFill>
                <a:effectLst/>
                <a:latin typeface="Calibri" panose="020F0502020204030204" pitchFamily="34" charset="0"/>
                <a:ea typeface="Calibri" panose="020F0502020204030204" pitchFamily="34" charset="0"/>
                <a:hlinkClick r:id="rId2"/>
              </a:rPr>
              <a:t>https://github.com/bilintoh/timeseriesTrajectories</a:t>
            </a:r>
            <a:r>
              <a:rPr lang="en-US"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Users must run the following codes in R to install the package:</a:t>
            </a:r>
          </a:p>
          <a:p>
            <a:pPr marL="0" marR="0" lvl="0" indent="0">
              <a:spcBef>
                <a:spcPts val="0"/>
              </a:spcBef>
              <a:spcAft>
                <a:spcPts val="0"/>
              </a:spcAft>
              <a:buNone/>
            </a:pPr>
            <a:r>
              <a:rPr lang="en-US" dirty="0" err="1">
                <a:effectLst/>
                <a:latin typeface="Calibri" panose="020F0502020204030204" pitchFamily="34" charset="0"/>
                <a:ea typeface="Times New Roman" panose="02020603050405020304" pitchFamily="18" charset="0"/>
              </a:rPr>
              <a:t>install.packages</a:t>
            </a:r>
            <a:r>
              <a:rPr lang="en-US" dirty="0">
                <a:effectLst/>
                <a:latin typeface="Calibri" panose="020F0502020204030204" pitchFamily="34" charset="0"/>
                <a:ea typeface="Times New Roman" panose="02020603050405020304" pitchFamily="18" charset="0"/>
              </a:rPr>
              <a:t>("</a:t>
            </a:r>
            <a:r>
              <a:rPr lang="en-US" dirty="0" err="1">
                <a:effectLst/>
                <a:latin typeface="Calibri" panose="020F0502020204030204" pitchFamily="34" charset="0"/>
                <a:ea typeface="Times New Roman" panose="02020603050405020304" pitchFamily="18" charset="0"/>
              </a:rPr>
              <a:t>devtools</a:t>
            </a:r>
            <a:r>
              <a:rPr lang="en-US" dirty="0">
                <a:effectLst/>
                <a:latin typeface="Calibri" panose="020F0502020204030204" pitchFamily="34" charset="0"/>
                <a:ea typeface="Times New Roman" panose="02020603050405020304" pitchFamily="18" charset="0"/>
              </a:rPr>
              <a:t>")</a:t>
            </a:r>
            <a:endParaRPr lang="en-US" dirty="0">
              <a:effectLst/>
              <a:latin typeface="Calibri" panose="020F0502020204030204" pitchFamily="34" charset="0"/>
              <a:ea typeface="Calibri" panose="020F0502020204030204" pitchFamily="34" charset="0"/>
            </a:endParaRPr>
          </a:p>
          <a:p>
            <a:pPr marL="0" marR="0" lvl="0" indent="0">
              <a:spcBef>
                <a:spcPts val="0"/>
              </a:spcBef>
              <a:spcAft>
                <a:spcPts val="0"/>
              </a:spcAft>
              <a:buNone/>
            </a:pPr>
            <a:r>
              <a:rPr lang="en-US" dirty="0">
                <a:effectLst/>
                <a:latin typeface="Calibri" panose="020F0502020204030204" pitchFamily="34" charset="0"/>
                <a:ea typeface="Times New Roman" panose="02020603050405020304" pitchFamily="18" charset="0"/>
              </a:rPr>
              <a:t>library(</a:t>
            </a:r>
            <a:r>
              <a:rPr lang="en-US" dirty="0" err="1">
                <a:effectLst/>
                <a:latin typeface="Calibri" panose="020F0502020204030204" pitchFamily="34" charset="0"/>
                <a:ea typeface="Times New Roman" panose="02020603050405020304" pitchFamily="18" charset="0"/>
              </a:rPr>
              <a:t>devtools</a:t>
            </a:r>
            <a:r>
              <a:rPr lang="en-US" dirty="0">
                <a:effectLst/>
                <a:latin typeface="Calibri" panose="020F0502020204030204" pitchFamily="34" charset="0"/>
                <a:ea typeface="Times New Roman" panose="02020603050405020304" pitchFamily="18" charset="0"/>
              </a:rPr>
              <a:t>)</a:t>
            </a:r>
            <a:endParaRPr lang="en-US" dirty="0">
              <a:effectLst/>
              <a:latin typeface="Calibri" panose="020F0502020204030204" pitchFamily="34" charset="0"/>
              <a:ea typeface="Calibri" panose="020F0502020204030204" pitchFamily="34" charset="0"/>
            </a:endParaRPr>
          </a:p>
          <a:p>
            <a:pPr marL="0" marR="0" lvl="0" indent="0">
              <a:spcBef>
                <a:spcPts val="0"/>
              </a:spcBef>
              <a:spcAft>
                <a:spcPts val="0"/>
              </a:spcAft>
              <a:buNone/>
            </a:pPr>
            <a:r>
              <a:rPr lang="en-US" dirty="0" err="1">
                <a:effectLst/>
                <a:latin typeface="Calibri" panose="020F0502020204030204" pitchFamily="34" charset="0"/>
                <a:ea typeface="Times New Roman" panose="02020603050405020304" pitchFamily="18" charset="0"/>
              </a:rPr>
              <a:t>install_github</a:t>
            </a:r>
            <a:r>
              <a:rPr lang="en-US" dirty="0">
                <a:effectLst/>
                <a:latin typeface="Calibri" panose="020F0502020204030204" pitchFamily="34" charset="0"/>
                <a:ea typeface="Times New Roman" panose="02020603050405020304" pitchFamily="18" charset="0"/>
              </a:rPr>
              <a:t>("bilintoh/</a:t>
            </a:r>
            <a:r>
              <a:rPr lang="en-US" dirty="0" err="1">
                <a:effectLst/>
                <a:latin typeface="Calibri" panose="020F0502020204030204" pitchFamily="34" charset="0"/>
                <a:ea typeface="Times New Roman" panose="02020603050405020304" pitchFamily="18" charset="0"/>
              </a:rPr>
              <a:t>timeseriesTrajectories</a:t>
            </a:r>
            <a:r>
              <a:rPr lang="en-US" dirty="0">
                <a:effectLst/>
                <a:latin typeface="Calibri" panose="020F0502020204030204" pitchFamily="34" charset="0"/>
                <a:ea typeface="Times New Roman" panose="02020603050405020304" pitchFamily="18" charset="0"/>
              </a:rPr>
              <a:t>")</a:t>
            </a: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b="1" dirty="0">
                <a:solidFill>
                  <a:srgbClr val="1F3864"/>
                </a:solidFill>
                <a:effectLst/>
                <a:latin typeface="Segoe UI" panose="020B0502040204020203" pitchFamily="34" charset="0"/>
                <a:ea typeface="Calibri" panose="020F0502020204030204" pitchFamily="34" charset="0"/>
              </a:rPr>
              <a:t>Thomas Bilintoh | Ph.D. Candidate </a:t>
            </a: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b="1" dirty="0">
                <a:solidFill>
                  <a:srgbClr val="1F3864"/>
                </a:solidFill>
                <a:effectLst/>
                <a:latin typeface="Segoe UI" panose="020B0502040204020203" pitchFamily="34" charset="0"/>
                <a:ea typeface="Calibri" panose="020F0502020204030204" pitchFamily="34" charset="0"/>
              </a:rPr>
              <a:t>Graduate School of Geography | Clark University</a:t>
            </a: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a:solidFill>
                  <a:srgbClr val="2F5496"/>
                </a:solidFill>
                <a:effectLst/>
                <a:latin typeface="Segoe UI" panose="020B0502040204020203" pitchFamily="34" charset="0"/>
                <a:ea typeface="Calibri" panose="020F0502020204030204" pitchFamily="34" charset="0"/>
              </a:rPr>
              <a:t>Email</a:t>
            </a:r>
            <a:r>
              <a:rPr lang="en-US" dirty="0">
                <a:solidFill>
                  <a:srgbClr val="2F5496"/>
                </a:solidFill>
                <a:effectLst/>
                <a:latin typeface="Segoe UI" panose="020B0502040204020203" pitchFamily="34" charset="0"/>
                <a:ea typeface="Calibri" panose="020F0502020204030204" pitchFamily="34" charset="0"/>
              </a:rPr>
              <a:t>: </a:t>
            </a:r>
            <a:r>
              <a:rPr lang="en-US" u="sng" dirty="0">
                <a:solidFill>
                  <a:srgbClr val="2F5496"/>
                </a:solidFill>
                <a:effectLst/>
                <a:latin typeface="Segoe UI" panose="020B0502040204020203" pitchFamily="34" charset="0"/>
                <a:ea typeface="Calibri" panose="020F0502020204030204" pitchFamily="34" charset="0"/>
                <a:hlinkClick r:id="rId3"/>
              </a:rPr>
              <a:t>tbilintoh@clarku.edu</a:t>
            </a: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dirty="0">
                <a:solidFill>
                  <a:srgbClr val="2F5496"/>
                </a:solidFill>
                <a:effectLst/>
                <a:latin typeface="Segoe UI" panose="020B0502040204020203" pitchFamily="34" charset="0"/>
                <a:ea typeface="Calibri" panose="020F0502020204030204" pitchFamily="34" charset="0"/>
              </a:rPr>
              <a:t>Portfolio: </a:t>
            </a:r>
            <a:r>
              <a:rPr lang="en-US" u="sng" dirty="0">
                <a:solidFill>
                  <a:srgbClr val="2F5496"/>
                </a:solidFill>
                <a:effectLst/>
                <a:latin typeface="Segoe UI" panose="020B0502040204020203" pitchFamily="34" charset="0"/>
                <a:ea typeface="Calibri" panose="020F0502020204030204" pitchFamily="34" charset="0"/>
                <a:hlinkClick r:id="rId4"/>
              </a:rPr>
              <a:t>https://tbilintoh.weebly.com/</a:t>
            </a:r>
            <a:endParaRPr lang="en-US" dirty="0">
              <a:effectLst/>
              <a:latin typeface="Calibri" panose="020F0502020204030204" pitchFamily="34" charset="0"/>
              <a:ea typeface="Calibri" panose="020F050202020403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CFA565CA-777F-4BA7-9444-50C84EE6F887}"/>
              </a:ext>
            </a:extLst>
          </p:cNvPr>
          <p:cNvSpPr>
            <a:spLocks noGrp="1"/>
          </p:cNvSpPr>
          <p:nvPr>
            <p:ph type="sldNum" sz="quarter" idx="12"/>
          </p:nvPr>
        </p:nvSpPr>
        <p:spPr/>
        <p:txBody>
          <a:bodyPr/>
          <a:lstStyle/>
          <a:p>
            <a:fld id="{D47C6A6E-F6BB-4697-B856-8A66036D8304}" type="slidenum">
              <a:rPr lang="en-US" smtClean="0"/>
              <a:t>24</a:t>
            </a:fld>
            <a:endParaRPr lang="en-US"/>
          </a:p>
        </p:txBody>
      </p:sp>
    </p:spTree>
    <p:extLst>
      <p:ext uri="{BB962C8B-B14F-4D97-AF65-F5344CB8AC3E}">
        <p14:creationId xmlns:p14="http://schemas.microsoft.com/office/powerpoint/2010/main" val="3827094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76AE-F668-4A65-8AB2-4F23C2F3E659}"/>
              </a:ext>
            </a:extLst>
          </p:cNvPr>
          <p:cNvSpPr>
            <a:spLocks noGrp="1"/>
          </p:cNvSpPr>
          <p:nvPr>
            <p:ph type="title"/>
          </p:nvPr>
        </p:nvSpPr>
        <p:spPr>
          <a:xfrm>
            <a:off x="0" y="11168"/>
            <a:ext cx="12192000" cy="485789"/>
          </a:xfrm>
        </p:spPr>
        <p:txBody>
          <a:bodyPr>
            <a:normAutofit fontScale="90000"/>
          </a:bodyPr>
          <a:lstStyle/>
          <a:p>
            <a:r>
              <a:rPr lang="en-US" dirty="0"/>
              <a:t>Additional Idea for projects</a:t>
            </a:r>
          </a:p>
        </p:txBody>
      </p:sp>
      <p:sp>
        <p:nvSpPr>
          <p:cNvPr id="3" name="Text Placeholder 2">
            <a:extLst>
              <a:ext uri="{FF2B5EF4-FFF2-40B4-BE49-F238E27FC236}">
                <a16:creationId xmlns:a16="http://schemas.microsoft.com/office/drawing/2014/main" id="{32B1D2F4-9E7C-46F4-B3C1-17783C9162F8}"/>
              </a:ext>
            </a:extLst>
          </p:cNvPr>
          <p:cNvSpPr>
            <a:spLocks noGrp="1"/>
          </p:cNvSpPr>
          <p:nvPr>
            <p:ph type="body" idx="1"/>
          </p:nvPr>
        </p:nvSpPr>
        <p:spPr>
          <a:xfrm>
            <a:off x="0" y="496958"/>
            <a:ext cx="12192000" cy="6224518"/>
          </a:xfrm>
        </p:spPr>
        <p:txBody>
          <a:bodyPr>
            <a:normAutofit/>
          </a:bodyPr>
          <a:lstStyle/>
          <a:p>
            <a:pPr marL="628650" indent="-514350">
              <a:buFont typeface="+mj-lt"/>
              <a:buAutoNum type="arabicPeriod"/>
            </a:pPr>
            <a:r>
              <a:rPr lang="en-US" dirty="0"/>
              <a:t>Make a video linked to a Wikipedia site for </a:t>
            </a:r>
            <a:r>
              <a:rPr lang="en-US" i="1" dirty="0"/>
              <a:t>Kappa the Undead </a:t>
            </a:r>
            <a:r>
              <a:rPr lang="en-US" dirty="0"/>
              <a:t>using and designing graphics that Pontius is making with Marco Millones and Tom Francis concerning 200 citations. The analysis reports the citations by the recommendations followed, journal, publisher, country of first author, and number of citations. See these publications, which are at the bottom of the list of publications on our Canvas site:</a:t>
            </a:r>
          </a:p>
          <a:p>
            <a:pPr marL="1085850" lvl="1" indent="-514350">
              <a:buFont typeface="+mj-lt"/>
              <a:buAutoNum type="arabicPeriod"/>
            </a:pPr>
            <a:r>
              <a:rPr lang="en-US" dirty="0"/>
              <a:t>Stutz et al. 2023 Ch(e)</a:t>
            </a:r>
            <a:r>
              <a:rPr lang="en-US" dirty="0" err="1"/>
              <a:t>atGPT</a:t>
            </a:r>
            <a:r>
              <a:rPr lang="en-US" dirty="0"/>
              <a:t>? An Anecdotal Approach Addressing the Impact of </a:t>
            </a:r>
            <a:r>
              <a:rPr lang="en-US" dirty="0" err="1"/>
              <a:t>ChatGPT</a:t>
            </a:r>
            <a:r>
              <a:rPr lang="en-US" dirty="0"/>
              <a:t> on Teaching and Learning </a:t>
            </a:r>
            <a:r>
              <a:rPr lang="en-US" dirty="0" err="1"/>
              <a:t>GIScience</a:t>
            </a:r>
            <a:endParaRPr lang="en-US" dirty="0"/>
          </a:p>
          <a:p>
            <a:pPr marL="1085850" lvl="1" indent="-514350">
              <a:buFont typeface="+mj-lt"/>
              <a:buAutoNum type="arabicPeriod"/>
            </a:pPr>
            <a:r>
              <a:rPr lang="en-US" dirty="0" err="1"/>
              <a:t>Kirchherr</a:t>
            </a:r>
            <a:r>
              <a:rPr lang="en-US" dirty="0"/>
              <a:t> 2023 Bullshit in the Sustainability and Transitions Literature: a Provocation</a:t>
            </a:r>
          </a:p>
          <a:p>
            <a:pPr marL="1085850" lvl="1" indent="-514350">
              <a:buFont typeface="+mj-lt"/>
              <a:buAutoNum type="arabicPeriod"/>
            </a:pPr>
            <a:r>
              <a:rPr lang="en-US"/>
              <a:t>See </a:t>
            </a:r>
            <a:r>
              <a:rPr lang="en-US" dirty="0"/>
              <a:t>the Death to Kappa video at </a:t>
            </a:r>
            <a:r>
              <a:rPr lang="en-US" dirty="0">
                <a:hlinkClick r:id="rId2"/>
              </a:rPr>
              <a:t>https://www2.clarku.edu/faculty/rpontius/videos.html</a:t>
            </a:r>
            <a:r>
              <a:rPr lang="en-US" dirty="0"/>
              <a:t> </a:t>
            </a:r>
          </a:p>
        </p:txBody>
      </p:sp>
      <p:sp>
        <p:nvSpPr>
          <p:cNvPr id="4" name="Slide Number Placeholder 3">
            <a:extLst>
              <a:ext uri="{FF2B5EF4-FFF2-40B4-BE49-F238E27FC236}">
                <a16:creationId xmlns:a16="http://schemas.microsoft.com/office/drawing/2014/main" id="{DA78FBBF-59CE-472F-BEEF-54541FBB8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04563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EF6F-314C-4205-96EC-A74D2E696534}"/>
              </a:ext>
            </a:extLst>
          </p:cNvPr>
          <p:cNvSpPr>
            <a:spLocks noGrp="1"/>
          </p:cNvSpPr>
          <p:nvPr>
            <p:ph type="title"/>
          </p:nvPr>
        </p:nvSpPr>
        <p:spPr>
          <a:xfrm>
            <a:off x="609524" y="-226523"/>
            <a:ext cx="10515600" cy="1325563"/>
          </a:xfrm>
        </p:spPr>
        <p:txBody>
          <a:bodyPr/>
          <a:lstStyle/>
          <a:p>
            <a:pPr algn="ctr"/>
            <a:r>
              <a:rPr lang="en-US" dirty="0"/>
              <a:t>Baseline Simulation (Run1)</a:t>
            </a:r>
          </a:p>
        </p:txBody>
      </p:sp>
      <p:pic>
        <p:nvPicPr>
          <p:cNvPr id="5" name="Picture 4">
            <a:extLst>
              <a:ext uri="{FF2B5EF4-FFF2-40B4-BE49-F238E27FC236}">
                <a16:creationId xmlns:a16="http://schemas.microsoft.com/office/drawing/2014/main" id="{C96EF6EB-356B-4701-ADFD-B29156D249A1}"/>
              </a:ext>
            </a:extLst>
          </p:cNvPr>
          <p:cNvPicPr>
            <a:picLocks noChangeAspect="1"/>
          </p:cNvPicPr>
          <p:nvPr/>
        </p:nvPicPr>
        <p:blipFill rotWithShape="1">
          <a:blip r:embed="rId2"/>
          <a:srcRect r="6612"/>
          <a:stretch/>
        </p:blipFill>
        <p:spPr>
          <a:xfrm>
            <a:off x="4130916" y="1468225"/>
            <a:ext cx="3396860" cy="3921549"/>
          </a:xfrm>
          <a:prstGeom prst="rect">
            <a:avLst/>
          </a:prstGeom>
        </p:spPr>
      </p:pic>
      <p:sp>
        <p:nvSpPr>
          <p:cNvPr id="8" name="Content Placeholder 7">
            <a:extLst>
              <a:ext uri="{FF2B5EF4-FFF2-40B4-BE49-F238E27FC236}">
                <a16:creationId xmlns:a16="http://schemas.microsoft.com/office/drawing/2014/main" id="{227B2F66-BADA-4170-B29E-6813DDAB5A10}"/>
              </a:ext>
            </a:extLst>
          </p:cNvPr>
          <p:cNvSpPr>
            <a:spLocks noGrp="1"/>
          </p:cNvSpPr>
          <p:nvPr>
            <p:ph idx="1"/>
          </p:nvPr>
        </p:nvSpPr>
        <p:spPr>
          <a:xfrm>
            <a:off x="31480" y="841506"/>
            <a:ext cx="12173375" cy="353652"/>
          </a:xfrm>
        </p:spPr>
        <p:txBody>
          <a:bodyPr>
            <a:normAutofit/>
          </a:bodyPr>
          <a:lstStyle/>
          <a:p>
            <a:pPr marL="0" indent="0">
              <a:buNone/>
            </a:pPr>
            <a:r>
              <a:rPr lang="en-US" sz="1600" dirty="0"/>
              <a:t>This slide shows the Baseline Simulation where the REDD project modeler was calibrated from 2005-2010 and extrapolated to the year 2040. </a:t>
            </a:r>
          </a:p>
        </p:txBody>
      </p:sp>
      <p:pic>
        <p:nvPicPr>
          <p:cNvPr id="9" name="Picture 8">
            <a:extLst>
              <a:ext uri="{FF2B5EF4-FFF2-40B4-BE49-F238E27FC236}">
                <a16:creationId xmlns:a16="http://schemas.microsoft.com/office/drawing/2014/main" id="{4C876C58-D7E0-46D3-BC9C-5BAFDC70B403}"/>
              </a:ext>
            </a:extLst>
          </p:cNvPr>
          <p:cNvPicPr>
            <a:picLocks noChangeAspect="1"/>
          </p:cNvPicPr>
          <p:nvPr/>
        </p:nvPicPr>
        <p:blipFill rotWithShape="1">
          <a:blip r:embed="rId3"/>
          <a:srcRect r="9137"/>
          <a:stretch/>
        </p:blipFill>
        <p:spPr>
          <a:xfrm>
            <a:off x="7957160" y="2137603"/>
            <a:ext cx="4035207" cy="4658497"/>
          </a:xfrm>
          <a:prstGeom prst="rect">
            <a:avLst/>
          </a:prstGeom>
        </p:spPr>
      </p:pic>
      <p:pic>
        <p:nvPicPr>
          <p:cNvPr id="3" name="Picture 2">
            <a:extLst>
              <a:ext uri="{FF2B5EF4-FFF2-40B4-BE49-F238E27FC236}">
                <a16:creationId xmlns:a16="http://schemas.microsoft.com/office/drawing/2014/main" id="{AF992EE1-6949-4C12-B85A-4ED7D9CB94EC}"/>
              </a:ext>
            </a:extLst>
          </p:cNvPr>
          <p:cNvPicPr>
            <a:picLocks noChangeAspect="1"/>
          </p:cNvPicPr>
          <p:nvPr/>
        </p:nvPicPr>
        <p:blipFill>
          <a:blip r:embed="rId4"/>
          <a:stretch>
            <a:fillRect/>
          </a:stretch>
        </p:blipFill>
        <p:spPr>
          <a:xfrm>
            <a:off x="31480" y="3863547"/>
            <a:ext cx="2249195" cy="2932554"/>
          </a:xfrm>
          <a:prstGeom prst="rect">
            <a:avLst/>
          </a:prstGeom>
        </p:spPr>
      </p:pic>
      <p:sp>
        <p:nvSpPr>
          <p:cNvPr id="4" name="TextBox 3">
            <a:extLst>
              <a:ext uri="{FF2B5EF4-FFF2-40B4-BE49-F238E27FC236}">
                <a16:creationId xmlns:a16="http://schemas.microsoft.com/office/drawing/2014/main" id="{94F685A1-DC8D-4146-9B12-0497A96EF6DB}"/>
              </a:ext>
            </a:extLst>
          </p:cNvPr>
          <p:cNvSpPr txBox="1"/>
          <p:nvPr/>
        </p:nvSpPr>
        <p:spPr>
          <a:xfrm>
            <a:off x="2280675" y="4672203"/>
            <a:ext cx="1728040" cy="1569660"/>
          </a:xfrm>
          <a:prstGeom prst="rect">
            <a:avLst/>
          </a:prstGeom>
          <a:noFill/>
        </p:spPr>
        <p:txBody>
          <a:bodyPr wrap="square" rtlCol="0">
            <a:spAutoFit/>
          </a:bodyPr>
          <a:lstStyle/>
          <a:p>
            <a:r>
              <a:rPr lang="en-US" sz="1600" dirty="0"/>
              <a:t>To the left is the projected land cover for 2040 with no constraints on deforestation.  </a:t>
            </a:r>
          </a:p>
        </p:txBody>
      </p:sp>
      <p:sp>
        <p:nvSpPr>
          <p:cNvPr id="6" name="TextBox 5">
            <a:extLst>
              <a:ext uri="{FF2B5EF4-FFF2-40B4-BE49-F238E27FC236}">
                <a16:creationId xmlns:a16="http://schemas.microsoft.com/office/drawing/2014/main" id="{FA83B5B5-F1FA-4299-A6F9-E9DE1A0C6303}"/>
              </a:ext>
            </a:extLst>
          </p:cNvPr>
          <p:cNvSpPr txBox="1"/>
          <p:nvPr/>
        </p:nvSpPr>
        <p:spPr>
          <a:xfrm>
            <a:off x="3841224" y="5389774"/>
            <a:ext cx="4052200" cy="1323439"/>
          </a:xfrm>
          <a:prstGeom prst="rect">
            <a:avLst/>
          </a:prstGeom>
          <a:noFill/>
        </p:spPr>
        <p:txBody>
          <a:bodyPr wrap="square" rtlCol="0">
            <a:spAutoFit/>
          </a:bodyPr>
          <a:lstStyle/>
          <a:p>
            <a:r>
              <a:rPr lang="en-US" sz="1600" dirty="0"/>
              <a:t>The </a:t>
            </a:r>
            <a:r>
              <a:rPr lang="en-US" sz="1600" dirty="0" err="1"/>
              <a:t>CrossTab</a:t>
            </a:r>
            <a:r>
              <a:rPr lang="en-US" sz="1600" dirty="0"/>
              <a:t> between the baseline simulation and the reference map shows where forest is simulated to persist, where deforestation occurred from 2005-2010, and where deforestation is simulated to occur by 2040. </a:t>
            </a:r>
          </a:p>
        </p:txBody>
      </p:sp>
      <p:pic>
        <p:nvPicPr>
          <p:cNvPr id="10" name="Picture 9">
            <a:extLst>
              <a:ext uri="{FF2B5EF4-FFF2-40B4-BE49-F238E27FC236}">
                <a16:creationId xmlns:a16="http://schemas.microsoft.com/office/drawing/2014/main" id="{5AC1EB0C-9BB5-4B5D-BFDA-D3E6C63C87E7}"/>
              </a:ext>
            </a:extLst>
          </p:cNvPr>
          <p:cNvPicPr>
            <a:picLocks noChangeAspect="1"/>
          </p:cNvPicPr>
          <p:nvPr/>
        </p:nvPicPr>
        <p:blipFill rotWithShape="1">
          <a:blip r:embed="rId5"/>
          <a:srcRect r="4092"/>
          <a:stretch/>
        </p:blipFill>
        <p:spPr>
          <a:xfrm>
            <a:off x="1809038" y="1458934"/>
            <a:ext cx="2222843" cy="2754160"/>
          </a:xfrm>
          <a:prstGeom prst="rect">
            <a:avLst/>
          </a:prstGeom>
        </p:spPr>
      </p:pic>
      <p:sp>
        <p:nvSpPr>
          <p:cNvPr id="11" name="TextBox 10">
            <a:extLst>
              <a:ext uri="{FF2B5EF4-FFF2-40B4-BE49-F238E27FC236}">
                <a16:creationId xmlns:a16="http://schemas.microsoft.com/office/drawing/2014/main" id="{418EF7DF-AD58-450A-9B3C-AE6F338DA191}"/>
              </a:ext>
            </a:extLst>
          </p:cNvPr>
          <p:cNvSpPr txBox="1"/>
          <p:nvPr/>
        </p:nvSpPr>
        <p:spPr>
          <a:xfrm>
            <a:off x="0" y="1714439"/>
            <a:ext cx="1745302" cy="2062103"/>
          </a:xfrm>
          <a:prstGeom prst="rect">
            <a:avLst/>
          </a:prstGeom>
          <a:noFill/>
        </p:spPr>
        <p:txBody>
          <a:bodyPr wrap="square" rtlCol="0">
            <a:spAutoFit/>
          </a:bodyPr>
          <a:lstStyle/>
          <a:p>
            <a:r>
              <a:rPr lang="en-US" sz="1600" dirty="0"/>
              <a:t>To the right is the reference map showing forested area, the project (protected) area, and the forest loss during each time interval.  </a:t>
            </a:r>
          </a:p>
        </p:txBody>
      </p:sp>
      <p:sp>
        <p:nvSpPr>
          <p:cNvPr id="12" name="TextBox 11">
            <a:extLst>
              <a:ext uri="{FF2B5EF4-FFF2-40B4-BE49-F238E27FC236}">
                <a16:creationId xmlns:a16="http://schemas.microsoft.com/office/drawing/2014/main" id="{7ED38FCA-D924-425B-8C62-54C94B0B60DA}"/>
              </a:ext>
            </a:extLst>
          </p:cNvPr>
          <p:cNvSpPr txBox="1"/>
          <p:nvPr/>
        </p:nvSpPr>
        <p:spPr>
          <a:xfrm>
            <a:off x="8089557" y="1345997"/>
            <a:ext cx="4317135" cy="830997"/>
          </a:xfrm>
          <a:prstGeom prst="rect">
            <a:avLst/>
          </a:prstGeom>
          <a:noFill/>
        </p:spPr>
        <p:txBody>
          <a:bodyPr wrap="square" rtlCol="0">
            <a:spAutoFit/>
          </a:bodyPr>
          <a:lstStyle/>
          <a:p>
            <a:r>
              <a:rPr lang="en-US" sz="1600" dirty="0"/>
              <a:t>This map specifically shows whether the unconstrained, simulated deforestation is to occur within or outside of the project area. </a:t>
            </a:r>
          </a:p>
        </p:txBody>
      </p:sp>
    </p:spTree>
    <p:extLst>
      <p:ext uri="{BB962C8B-B14F-4D97-AF65-F5344CB8AC3E}">
        <p14:creationId xmlns:p14="http://schemas.microsoft.com/office/powerpoint/2010/main" val="3276004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956-C13D-4868-BEA7-D61A1E3E7B78}"/>
              </a:ext>
            </a:extLst>
          </p:cNvPr>
          <p:cNvSpPr>
            <a:spLocks noGrp="1"/>
          </p:cNvSpPr>
          <p:nvPr>
            <p:ph type="title"/>
          </p:nvPr>
        </p:nvSpPr>
        <p:spPr>
          <a:xfrm>
            <a:off x="838200" y="-195048"/>
            <a:ext cx="10515600" cy="1325563"/>
          </a:xfrm>
        </p:spPr>
        <p:txBody>
          <a:bodyPr/>
          <a:lstStyle/>
          <a:p>
            <a:pPr algn="ctr"/>
            <a:r>
              <a:rPr lang="en-US" dirty="0"/>
              <a:t>Constrained Simulation (Run2)</a:t>
            </a:r>
          </a:p>
        </p:txBody>
      </p:sp>
      <p:pic>
        <p:nvPicPr>
          <p:cNvPr id="4" name="Picture 3">
            <a:extLst>
              <a:ext uri="{FF2B5EF4-FFF2-40B4-BE49-F238E27FC236}">
                <a16:creationId xmlns:a16="http://schemas.microsoft.com/office/drawing/2014/main" id="{F265DF47-E45C-4F34-8E6B-DB851E77CDE3}"/>
              </a:ext>
            </a:extLst>
          </p:cNvPr>
          <p:cNvPicPr>
            <a:picLocks noChangeAspect="1"/>
          </p:cNvPicPr>
          <p:nvPr/>
        </p:nvPicPr>
        <p:blipFill rotWithShape="1">
          <a:blip r:embed="rId2"/>
          <a:srcRect r="6157"/>
          <a:stretch/>
        </p:blipFill>
        <p:spPr>
          <a:xfrm>
            <a:off x="4781859" y="1287033"/>
            <a:ext cx="4830554" cy="5350476"/>
          </a:xfrm>
          <a:prstGeom prst="rect">
            <a:avLst/>
          </a:prstGeom>
        </p:spPr>
      </p:pic>
      <p:sp>
        <p:nvSpPr>
          <p:cNvPr id="7" name="Content Placeholder 6">
            <a:extLst>
              <a:ext uri="{FF2B5EF4-FFF2-40B4-BE49-F238E27FC236}">
                <a16:creationId xmlns:a16="http://schemas.microsoft.com/office/drawing/2014/main" id="{73913250-0864-42D3-90CC-1FC7D6045746}"/>
              </a:ext>
            </a:extLst>
          </p:cNvPr>
          <p:cNvSpPr>
            <a:spLocks noGrp="1"/>
          </p:cNvSpPr>
          <p:nvPr>
            <p:ph idx="1"/>
          </p:nvPr>
        </p:nvSpPr>
        <p:spPr>
          <a:xfrm>
            <a:off x="838200" y="849677"/>
            <a:ext cx="10515600" cy="437357"/>
          </a:xfrm>
        </p:spPr>
        <p:txBody>
          <a:bodyPr>
            <a:normAutofit/>
          </a:bodyPr>
          <a:lstStyle/>
          <a:p>
            <a:pPr marL="0" indent="0">
              <a:buNone/>
            </a:pPr>
            <a:r>
              <a:rPr lang="en-US" sz="1800" dirty="0"/>
              <a:t>This is the constrained run, in which the simulated deforestation was not able to occur within the project area</a:t>
            </a:r>
          </a:p>
        </p:txBody>
      </p:sp>
      <p:pic>
        <p:nvPicPr>
          <p:cNvPr id="8" name="Picture 7">
            <a:extLst>
              <a:ext uri="{FF2B5EF4-FFF2-40B4-BE49-F238E27FC236}">
                <a16:creationId xmlns:a16="http://schemas.microsoft.com/office/drawing/2014/main" id="{9D6164E7-57EE-47CE-A1AC-CBC08F62EE4D}"/>
              </a:ext>
            </a:extLst>
          </p:cNvPr>
          <p:cNvPicPr>
            <a:picLocks noChangeAspect="1"/>
          </p:cNvPicPr>
          <p:nvPr/>
        </p:nvPicPr>
        <p:blipFill>
          <a:blip r:embed="rId3"/>
          <a:stretch>
            <a:fillRect/>
          </a:stretch>
        </p:blipFill>
        <p:spPr>
          <a:xfrm>
            <a:off x="499074" y="2095992"/>
            <a:ext cx="3483232" cy="4541517"/>
          </a:xfrm>
          <a:prstGeom prst="rect">
            <a:avLst/>
          </a:prstGeom>
        </p:spPr>
      </p:pic>
      <p:sp>
        <p:nvSpPr>
          <p:cNvPr id="9" name="TextBox 8">
            <a:extLst>
              <a:ext uri="{FF2B5EF4-FFF2-40B4-BE49-F238E27FC236}">
                <a16:creationId xmlns:a16="http://schemas.microsoft.com/office/drawing/2014/main" id="{CB8C91E0-1156-4E52-911C-399AD66D60EF}"/>
              </a:ext>
            </a:extLst>
          </p:cNvPr>
          <p:cNvSpPr txBox="1"/>
          <p:nvPr/>
        </p:nvSpPr>
        <p:spPr>
          <a:xfrm>
            <a:off x="0" y="1449661"/>
            <a:ext cx="4939523" cy="646331"/>
          </a:xfrm>
          <a:prstGeom prst="rect">
            <a:avLst/>
          </a:prstGeom>
          <a:noFill/>
        </p:spPr>
        <p:txBody>
          <a:bodyPr wrap="square" rtlCol="0">
            <a:spAutoFit/>
          </a:bodyPr>
          <a:lstStyle/>
          <a:p>
            <a:r>
              <a:rPr lang="en-US" dirty="0"/>
              <a:t>Below is the projected land cover for 2040 with deforestation banned within the project area</a:t>
            </a:r>
          </a:p>
        </p:txBody>
      </p:sp>
      <p:sp>
        <p:nvSpPr>
          <p:cNvPr id="12" name="Rectangle 11">
            <a:extLst>
              <a:ext uri="{FF2B5EF4-FFF2-40B4-BE49-F238E27FC236}">
                <a16:creationId xmlns:a16="http://schemas.microsoft.com/office/drawing/2014/main" id="{913E198F-832F-4EE4-896B-E73F3FC4DCA5}"/>
              </a:ext>
            </a:extLst>
          </p:cNvPr>
          <p:cNvSpPr/>
          <p:nvPr/>
        </p:nvSpPr>
        <p:spPr>
          <a:xfrm>
            <a:off x="9612413" y="1561614"/>
            <a:ext cx="2579587" cy="4801314"/>
          </a:xfrm>
          <a:prstGeom prst="rect">
            <a:avLst/>
          </a:prstGeom>
        </p:spPr>
        <p:txBody>
          <a:bodyPr wrap="square">
            <a:spAutoFit/>
          </a:bodyPr>
          <a:lstStyle/>
          <a:p>
            <a:r>
              <a:rPr lang="en-US" dirty="0"/>
              <a:t>The </a:t>
            </a:r>
            <a:r>
              <a:rPr lang="en-US" dirty="0" err="1"/>
              <a:t>CrossTab</a:t>
            </a:r>
            <a:r>
              <a:rPr lang="en-US" dirty="0"/>
              <a:t> is between the constrained simulation and the reference map, showing where deforestation is simulated to occur when not allowed to occur in the protected region. </a:t>
            </a:r>
          </a:p>
          <a:p>
            <a:endParaRPr lang="en-US" dirty="0"/>
          </a:p>
          <a:p>
            <a:r>
              <a:rPr lang="en-US" dirty="0"/>
              <a:t>The quantity of forest loss is the same, but the deforestation that occurred within the project area in the baseline simulation are displaced to outside of the project in this run. </a:t>
            </a:r>
          </a:p>
        </p:txBody>
      </p:sp>
    </p:spTree>
    <p:extLst>
      <p:ext uri="{BB962C8B-B14F-4D97-AF65-F5344CB8AC3E}">
        <p14:creationId xmlns:p14="http://schemas.microsoft.com/office/powerpoint/2010/main" val="130151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45FB6-95E1-4FD6-BCBC-E0DDD3EBC829}"/>
              </a:ext>
            </a:extLst>
          </p:cNvPr>
          <p:cNvSpPr>
            <a:spLocks noGrp="1"/>
          </p:cNvSpPr>
          <p:nvPr>
            <p:ph type="title"/>
          </p:nvPr>
        </p:nvSpPr>
        <p:spPr>
          <a:xfrm>
            <a:off x="0" y="18255"/>
            <a:ext cx="6096000" cy="1325563"/>
          </a:xfrm>
        </p:spPr>
        <p:txBody>
          <a:bodyPr/>
          <a:lstStyle/>
          <a:p>
            <a:pPr algn="ctr"/>
            <a:r>
              <a:rPr lang="en-US" dirty="0"/>
              <a:t>Baseline VS Constrained</a:t>
            </a:r>
          </a:p>
        </p:txBody>
      </p:sp>
      <p:sp>
        <p:nvSpPr>
          <p:cNvPr id="7" name="Content Placeholder 6">
            <a:extLst>
              <a:ext uri="{FF2B5EF4-FFF2-40B4-BE49-F238E27FC236}">
                <a16:creationId xmlns:a16="http://schemas.microsoft.com/office/drawing/2014/main" id="{2D849190-3B42-4FE4-89B8-5B18736119CF}"/>
              </a:ext>
            </a:extLst>
          </p:cNvPr>
          <p:cNvSpPr>
            <a:spLocks noGrp="1"/>
          </p:cNvSpPr>
          <p:nvPr>
            <p:ph idx="1"/>
          </p:nvPr>
        </p:nvSpPr>
        <p:spPr>
          <a:xfrm>
            <a:off x="193760" y="1418463"/>
            <a:ext cx="5817972" cy="4529760"/>
          </a:xfrm>
        </p:spPr>
        <p:txBody>
          <a:bodyPr>
            <a:normAutofit/>
          </a:bodyPr>
          <a:lstStyle/>
          <a:p>
            <a:pPr>
              <a:buFontTx/>
              <a:buChar char="-"/>
            </a:pPr>
            <a:r>
              <a:rPr lang="en-US" sz="1800" dirty="0"/>
              <a:t>Forest Persistence (green) is where forest remains from 2005-2010 and is simulated to remain from 2010-2040. </a:t>
            </a:r>
          </a:p>
          <a:p>
            <a:pPr marL="0" indent="0">
              <a:buNone/>
            </a:pPr>
            <a:r>
              <a:rPr lang="en-US" sz="1800" dirty="0"/>
              <a:t> </a:t>
            </a:r>
          </a:p>
          <a:p>
            <a:pPr>
              <a:buFontTx/>
              <a:buChar char="-"/>
            </a:pPr>
            <a:r>
              <a:rPr lang="en-US" sz="1800" dirty="0"/>
              <a:t>Avoided Deforestation (yellow) is where there was simulated forest loss inside of the project area during the baseline (362075 pixels) (the yellow pixels in slide 2)</a:t>
            </a:r>
          </a:p>
          <a:p>
            <a:pPr marL="0" indent="0">
              <a:buNone/>
            </a:pPr>
            <a:endParaRPr lang="en-US" sz="1800" dirty="0"/>
          </a:p>
          <a:p>
            <a:pPr>
              <a:buFontTx/>
              <a:buChar char="-"/>
            </a:pPr>
            <a:r>
              <a:rPr lang="en-US" sz="1800" dirty="0"/>
              <a:t>Possible leakage (red) is the forest loss (362075 pixels) that was simulated inside the project in the baseline simulation, that had to be displaced in the constrained simulation </a:t>
            </a:r>
          </a:p>
          <a:p>
            <a:pPr>
              <a:buFontTx/>
              <a:buChar char="-"/>
            </a:pPr>
            <a:endParaRPr lang="en-US" sz="1800" dirty="0"/>
          </a:p>
          <a:p>
            <a:pPr>
              <a:buFontTx/>
              <a:buChar char="-"/>
            </a:pPr>
            <a:r>
              <a:rPr lang="en-US" sz="1800" dirty="0"/>
              <a:t>Forest Loss in Both Scenarios is where forest loss would occur, with or without a constraint on the project area </a:t>
            </a:r>
          </a:p>
        </p:txBody>
      </p:sp>
      <p:pic>
        <p:nvPicPr>
          <p:cNvPr id="8" name="Picture 7">
            <a:extLst>
              <a:ext uri="{FF2B5EF4-FFF2-40B4-BE49-F238E27FC236}">
                <a16:creationId xmlns:a16="http://schemas.microsoft.com/office/drawing/2014/main" id="{167215EF-C459-47CD-B25C-573D12988B8D}"/>
              </a:ext>
            </a:extLst>
          </p:cNvPr>
          <p:cNvPicPr>
            <a:picLocks noChangeAspect="1"/>
          </p:cNvPicPr>
          <p:nvPr/>
        </p:nvPicPr>
        <p:blipFill>
          <a:blip r:embed="rId2"/>
          <a:stretch>
            <a:fillRect/>
          </a:stretch>
        </p:blipFill>
        <p:spPr>
          <a:xfrm>
            <a:off x="6096000" y="130444"/>
            <a:ext cx="5998347" cy="6597112"/>
          </a:xfrm>
          <a:prstGeom prst="rect">
            <a:avLst/>
          </a:prstGeom>
        </p:spPr>
      </p:pic>
      <p:pic>
        <p:nvPicPr>
          <p:cNvPr id="3" name="Picture 2">
            <a:extLst>
              <a:ext uri="{FF2B5EF4-FFF2-40B4-BE49-F238E27FC236}">
                <a16:creationId xmlns:a16="http://schemas.microsoft.com/office/drawing/2014/main" id="{BB147943-792D-4B96-9CAE-622AE77F8B56}"/>
              </a:ext>
            </a:extLst>
          </p:cNvPr>
          <p:cNvPicPr>
            <a:picLocks noChangeAspect="1"/>
          </p:cNvPicPr>
          <p:nvPr/>
        </p:nvPicPr>
        <p:blipFill>
          <a:blip r:embed="rId3"/>
          <a:stretch>
            <a:fillRect/>
          </a:stretch>
        </p:blipFill>
        <p:spPr>
          <a:xfrm>
            <a:off x="9076511" y="2158313"/>
            <a:ext cx="3102104" cy="1837038"/>
          </a:xfrm>
          <a:prstGeom prst="rect">
            <a:avLst/>
          </a:prstGeom>
          <a:ln w="12700">
            <a:solidFill>
              <a:schemeClr val="tx1"/>
            </a:solidFill>
          </a:ln>
        </p:spPr>
      </p:pic>
    </p:spTree>
    <p:extLst>
      <p:ext uri="{BB962C8B-B14F-4D97-AF65-F5344CB8AC3E}">
        <p14:creationId xmlns:p14="http://schemas.microsoft.com/office/powerpoint/2010/main" val="406590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A1AE-3F93-4345-A19D-2936D03F1754}"/>
              </a:ext>
            </a:extLst>
          </p:cNvPr>
          <p:cNvSpPr>
            <a:spLocks noGrp="1"/>
          </p:cNvSpPr>
          <p:nvPr>
            <p:ph type="title"/>
          </p:nvPr>
        </p:nvSpPr>
        <p:spPr>
          <a:xfrm>
            <a:off x="261257" y="-206246"/>
            <a:ext cx="10515600" cy="1325563"/>
          </a:xfrm>
        </p:spPr>
        <p:txBody>
          <a:bodyPr>
            <a:normAutofit/>
          </a:bodyPr>
          <a:lstStyle/>
          <a:p>
            <a:r>
              <a:rPr lang="en-US" sz="4000" dirty="0"/>
              <a:t>Validation and Figure of Merit</a:t>
            </a:r>
          </a:p>
        </p:txBody>
      </p:sp>
      <p:sp>
        <p:nvSpPr>
          <p:cNvPr id="3" name="Content Placeholder 2">
            <a:extLst>
              <a:ext uri="{FF2B5EF4-FFF2-40B4-BE49-F238E27FC236}">
                <a16:creationId xmlns:a16="http://schemas.microsoft.com/office/drawing/2014/main" id="{CD478EF4-6FA7-42EC-9CEA-3D117900546B}"/>
              </a:ext>
            </a:extLst>
          </p:cNvPr>
          <p:cNvSpPr>
            <a:spLocks noGrp="1"/>
          </p:cNvSpPr>
          <p:nvPr>
            <p:ph idx="1"/>
          </p:nvPr>
        </p:nvSpPr>
        <p:spPr>
          <a:xfrm>
            <a:off x="5561" y="783069"/>
            <a:ext cx="3902240" cy="1325563"/>
          </a:xfrm>
        </p:spPr>
        <p:txBody>
          <a:bodyPr>
            <a:normAutofit/>
          </a:bodyPr>
          <a:lstStyle/>
          <a:p>
            <a:pPr marL="0" indent="0">
              <a:buNone/>
            </a:pPr>
            <a:r>
              <a:rPr lang="en-US" sz="1400" dirty="0"/>
              <a:t>Below is the final run, which was extrapolated only to 2013. The purpose of this run was to extrapolate to a year that we had data for so that we could do a validation. The validation was so that we could retrieve the number of false alarms, misses, and hits so that we could calculate the figure of merit. </a:t>
            </a:r>
          </a:p>
        </p:txBody>
      </p:sp>
      <p:pic>
        <p:nvPicPr>
          <p:cNvPr id="5" name="Picture 4">
            <a:extLst>
              <a:ext uri="{FF2B5EF4-FFF2-40B4-BE49-F238E27FC236}">
                <a16:creationId xmlns:a16="http://schemas.microsoft.com/office/drawing/2014/main" id="{444818BD-C575-4E90-9B71-0E8464219F03}"/>
              </a:ext>
            </a:extLst>
          </p:cNvPr>
          <p:cNvPicPr>
            <a:picLocks noChangeAspect="1"/>
          </p:cNvPicPr>
          <p:nvPr/>
        </p:nvPicPr>
        <p:blipFill rotWithShape="1">
          <a:blip r:embed="rId2"/>
          <a:srcRect r="342"/>
          <a:stretch/>
        </p:blipFill>
        <p:spPr>
          <a:xfrm>
            <a:off x="89539" y="2006999"/>
            <a:ext cx="3624046" cy="4741334"/>
          </a:xfrm>
          <a:prstGeom prst="rect">
            <a:avLst/>
          </a:prstGeom>
        </p:spPr>
      </p:pic>
      <p:pic>
        <p:nvPicPr>
          <p:cNvPr id="6" name="Picture 5">
            <a:extLst>
              <a:ext uri="{FF2B5EF4-FFF2-40B4-BE49-F238E27FC236}">
                <a16:creationId xmlns:a16="http://schemas.microsoft.com/office/drawing/2014/main" id="{7C15A808-D3F3-4390-86F9-2B4BAF1A1150}"/>
              </a:ext>
            </a:extLst>
          </p:cNvPr>
          <p:cNvPicPr>
            <a:picLocks noChangeAspect="1"/>
          </p:cNvPicPr>
          <p:nvPr/>
        </p:nvPicPr>
        <p:blipFill>
          <a:blip r:embed="rId3"/>
          <a:stretch>
            <a:fillRect/>
          </a:stretch>
        </p:blipFill>
        <p:spPr>
          <a:xfrm>
            <a:off x="6828762" y="156697"/>
            <a:ext cx="5331906" cy="6758754"/>
          </a:xfrm>
          <a:prstGeom prst="rect">
            <a:avLst/>
          </a:prstGeom>
        </p:spPr>
      </p:pic>
      <p:pic>
        <p:nvPicPr>
          <p:cNvPr id="7" name="Picture 6">
            <a:extLst>
              <a:ext uri="{FF2B5EF4-FFF2-40B4-BE49-F238E27FC236}">
                <a16:creationId xmlns:a16="http://schemas.microsoft.com/office/drawing/2014/main" id="{5D01C4F7-6152-42F9-A79D-58216DE69FCF}"/>
              </a:ext>
            </a:extLst>
          </p:cNvPr>
          <p:cNvPicPr>
            <a:picLocks noChangeAspect="1"/>
          </p:cNvPicPr>
          <p:nvPr/>
        </p:nvPicPr>
        <p:blipFill>
          <a:blip r:embed="rId4"/>
          <a:stretch>
            <a:fillRect/>
          </a:stretch>
        </p:blipFill>
        <p:spPr>
          <a:xfrm>
            <a:off x="9785063" y="2202025"/>
            <a:ext cx="2406937" cy="1359062"/>
          </a:xfrm>
          <a:prstGeom prst="rect">
            <a:avLst/>
          </a:prstGeom>
        </p:spPr>
      </p:pic>
      <p:sp>
        <p:nvSpPr>
          <p:cNvPr id="10" name="TextBox 9">
            <a:extLst>
              <a:ext uri="{FF2B5EF4-FFF2-40B4-BE49-F238E27FC236}">
                <a16:creationId xmlns:a16="http://schemas.microsoft.com/office/drawing/2014/main" id="{6059F17A-32B5-4074-A25E-9C0F10372860}"/>
              </a:ext>
            </a:extLst>
          </p:cNvPr>
          <p:cNvSpPr txBox="1"/>
          <p:nvPr/>
        </p:nvSpPr>
        <p:spPr>
          <a:xfrm>
            <a:off x="3862158" y="857707"/>
            <a:ext cx="2966604" cy="523220"/>
          </a:xfrm>
          <a:prstGeom prst="rect">
            <a:avLst/>
          </a:prstGeom>
          <a:noFill/>
        </p:spPr>
        <p:txBody>
          <a:bodyPr wrap="square" rtlCol="0">
            <a:spAutoFit/>
          </a:bodyPr>
          <a:lstStyle/>
          <a:p>
            <a:r>
              <a:rPr lang="en-US" sz="1400" b="1" dirty="0"/>
              <a:t>Figure of Merit = Hits / (Misses + Hits + False Alarms)</a:t>
            </a:r>
          </a:p>
        </p:txBody>
      </p:sp>
      <p:sp>
        <p:nvSpPr>
          <p:cNvPr id="11" name="TextBox 10">
            <a:extLst>
              <a:ext uri="{FF2B5EF4-FFF2-40B4-BE49-F238E27FC236}">
                <a16:creationId xmlns:a16="http://schemas.microsoft.com/office/drawing/2014/main" id="{11A9D7D8-CCD3-4A4B-97EA-6457D34CE5D8}"/>
              </a:ext>
            </a:extLst>
          </p:cNvPr>
          <p:cNvSpPr txBox="1"/>
          <p:nvPr/>
        </p:nvSpPr>
        <p:spPr>
          <a:xfrm>
            <a:off x="3862158" y="1409269"/>
            <a:ext cx="2792752" cy="307777"/>
          </a:xfrm>
          <a:prstGeom prst="rect">
            <a:avLst/>
          </a:prstGeom>
          <a:noFill/>
        </p:spPr>
        <p:txBody>
          <a:bodyPr wrap="none" rtlCol="0">
            <a:spAutoFit/>
          </a:bodyPr>
          <a:lstStyle/>
          <a:p>
            <a:r>
              <a:rPr lang="en-US" sz="1400" dirty="0"/>
              <a:t>18935 / (330754 + 18935 + 182062)</a:t>
            </a:r>
          </a:p>
        </p:txBody>
      </p:sp>
      <p:sp>
        <p:nvSpPr>
          <p:cNvPr id="12" name="TextBox 11">
            <a:extLst>
              <a:ext uri="{FF2B5EF4-FFF2-40B4-BE49-F238E27FC236}">
                <a16:creationId xmlns:a16="http://schemas.microsoft.com/office/drawing/2014/main" id="{03172ED3-304C-4AB2-962E-33A9F11F6B3F}"/>
              </a:ext>
            </a:extLst>
          </p:cNvPr>
          <p:cNvSpPr txBox="1"/>
          <p:nvPr/>
        </p:nvSpPr>
        <p:spPr>
          <a:xfrm>
            <a:off x="3745220" y="2103707"/>
            <a:ext cx="3026628" cy="954107"/>
          </a:xfrm>
          <a:prstGeom prst="rect">
            <a:avLst/>
          </a:prstGeom>
          <a:noFill/>
        </p:spPr>
        <p:txBody>
          <a:bodyPr wrap="square" rtlCol="0">
            <a:spAutoFit/>
          </a:bodyPr>
          <a:lstStyle/>
          <a:p>
            <a:r>
              <a:rPr lang="en-US" sz="1400" dirty="0"/>
              <a:t>According to the Voluntary Carbon Standard, the simulation model qualifies when the </a:t>
            </a:r>
            <a:r>
              <a:rPr lang="en-US" sz="1400" b="1" dirty="0"/>
              <a:t>FOM &gt; |Forest Loss during calibration| / Forest start size</a:t>
            </a:r>
          </a:p>
        </p:txBody>
      </p:sp>
      <p:sp>
        <p:nvSpPr>
          <p:cNvPr id="13" name="TextBox 12">
            <a:extLst>
              <a:ext uri="{FF2B5EF4-FFF2-40B4-BE49-F238E27FC236}">
                <a16:creationId xmlns:a16="http://schemas.microsoft.com/office/drawing/2014/main" id="{5A432C93-E507-401A-BB97-F3758E8F1AC0}"/>
              </a:ext>
            </a:extLst>
          </p:cNvPr>
          <p:cNvSpPr txBox="1"/>
          <p:nvPr/>
        </p:nvSpPr>
        <p:spPr>
          <a:xfrm>
            <a:off x="3862158" y="3178916"/>
            <a:ext cx="2725426" cy="307777"/>
          </a:xfrm>
          <a:prstGeom prst="rect">
            <a:avLst/>
          </a:prstGeom>
          <a:noFill/>
        </p:spPr>
        <p:txBody>
          <a:bodyPr wrap="none" rtlCol="0">
            <a:spAutoFit/>
          </a:bodyPr>
          <a:lstStyle/>
          <a:p>
            <a:r>
              <a:rPr lang="en-US" sz="1400" dirty="0"/>
              <a:t>|346573| / 8047609 = 0.04306534</a:t>
            </a:r>
          </a:p>
        </p:txBody>
      </p:sp>
      <p:sp>
        <p:nvSpPr>
          <p:cNvPr id="14" name="TextBox 13">
            <a:extLst>
              <a:ext uri="{FF2B5EF4-FFF2-40B4-BE49-F238E27FC236}">
                <a16:creationId xmlns:a16="http://schemas.microsoft.com/office/drawing/2014/main" id="{B7F648C6-7749-4D12-BC30-50C4A1130300}"/>
              </a:ext>
            </a:extLst>
          </p:cNvPr>
          <p:cNvSpPr txBox="1"/>
          <p:nvPr/>
        </p:nvSpPr>
        <p:spPr>
          <a:xfrm>
            <a:off x="4134668" y="3500665"/>
            <a:ext cx="2180405" cy="307777"/>
          </a:xfrm>
          <a:prstGeom prst="rect">
            <a:avLst/>
          </a:prstGeom>
          <a:noFill/>
        </p:spPr>
        <p:txBody>
          <a:bodyPr wrap="none" rtlCol="0">
            <a:spAutoFit/>
          </a:bodyPr>
          <a:lstStyle/>
          <a:p>
            <a:r>
              <a:rPr lang="en-US" sz="1400" dirty="0"/>
              <a:t>0.035560877 &lt; 0.04306534</a:t>
            </a:r>
          </a:p>
        </p:txBody>
      </p:sp>
      <p:sp>
        <p:nvSpPr>
          <p:cNvPr id="4" name="TextBox 3">
            <a:extLst>
              <a:ext uri="{FF2B5EF4-FFF2-40B4-BE49-F238E27FC236}">
                <a16:creationId xmlns:a16="http://schemas.microsoft.com/office/drawing/2014/main" id="{E942D2F6-AFC9-155C-77DA-39DB5432CB0B}"/>
              </a:ext>
            </a:extLst>
          </p:cNvPr>
          <p:cNvSpPr txBox="1"/>
          <p:nvPr/>
        </p:nvSpPr>
        <p:spPr>
          <a:xfrm>
            <a:off x="3737066" y="3855233"/>
            <a:ext cx="3068215" cy="2893100"/>
          </a:xfrm>
          <a:prstGeom prst="rect">
            <a:avLst/>
          </a:prstGeom>
          <a:noFill/>
        </p:spPr>
        <p:txBody>
          <a:bodyPr wrap="square" rtlCol="0">
            <a:spAutoFit/>
          </a:bodyPr>
          <a:lstStyle/>
          <a:p>
            <a:r>
              <a:rPr lang="en-US" sz="1400" dirty="0"/>
              <a:t>Because the figure of merit is less than the proportion of forest loss during the calibration interval, this model does </a:t>
            </a:r>
            <a:r>
              <a:rPr lang="en-US" sz="1400" b="1" dirty="0"/>
              <a:t>not</a:t>
            </a:r>
            <a:r>
              <a:rPr lang="en-US" sz="1400" dirty="0"/>
              <a:t> qualify for a REDD project </a:t>
            </a:r>
          </a:p>
          <a:p>
            <a:pPr rtl="0">
              <a:spcBef>
                <a:spcPts val="0"/>
              </a:spcBef>
              <a:spcAft>
                <a:spcPts val="0"/>
              </a:spcAft>
            </a:pPr>
            <a:endParaRPr lang="en-US" sz="1400" dirty="0">
              <a:solidFill>
                <a:srgbClr val="000000"/>
              </a:solidFill>
            </a:endParaRPr>
          </a:p>
          <a:p>
            <a:pPr rtl="0">
              <a:spcBef>
                <a:spcPts val="0"/>
              </a:spcBef>
              <a:spcAft>
                <a:spcPts val="0"/>
              </a:spcAft>
            </a:pPr>
            <a:r>
              <a:rPr lang="en-US" sz="1400" dirty="0">
                <a:solidFill>
                  <a:srgbClr val="000000"/>
                </a:solidFill>
              </a:rPr>
              <a:t>The only variables for this model were the distance from non-forest and the protected areas in run 2. </a:t>
            </a:r>
          </a:p>
          <a:p>
            <a:pPr rtl="0">
              <a:spcBef>
                <a:spcPts val="0"/>
              </a:spcBef>
              <a:spcAft>
                <a:spcPts val="0"/>
              </a:spcAft>
            </a:pPr>
            <a:endParaRPr lang="en-US" sz="1400" dirty="0">
              <a:solidFill>
                <a:srgbClr val="000000"/>
              </a:solidFill>
            </a:endParaRPr>
          </a:p>
          <a:p>
            <a:pPr rtl="0">
              <a:spcBef>
                <a:spcPts val="0"/>
              </a:spcBef>
              <a:spcAft>
                <a:spcPts val="0"/>
              </a:spcAft>
            </a:pPr>
            <a:r>
              <a:rPr lang="en-US" sz="1400" b="0" i="0" u="none" strike="noStrike" dirty="0">
                <a:solidFill>
                  <a:srgbClr val="000000"/>
                </a:solidFill>
                <a:effectLst/>
              </a:rPr>
              <a:t>Options for improving the Figure of Merit could include adding variables such as land use types, elevations, </a:t>
            </a:r>
            <a:r>
              <a:rPr lang="en-US" sz="1400" dirty="0">
                <a:solidFill>
                  <a:srgbClr val="000000"/>
                </a:solidFill>
              </a:rPr>
              <a:t>and </a:t>
            </a:r>
            <a:r>
              <a:rPr lang="en-US" sz="1400" b="0" i="0" u="none" strike="noStrike" dirty="0">
                <a:solidFill>
                  <a:srgbClr val="000000"/>
                </a:solidFill>
                <a:effectLst/>
              </a:rPr>
              <a:t>where built/urban areas are. </a:t>
            </a:r>
          </a:p>
        </p:txBody>
      </p:sp>
      <p:sp>
        <p:nvSpPr>
          <p:cNvPr id="8" name="TextBox 7">
            <a:extLst>
              <a:ext uri="{FF2B5EF4-FFF2-40B4-BE49-F238E27FC236}">
                <a16:creationId xmlns:a16="http://schemas.microsoft.com/office/drawing/2014/main" id="{CC6BB8D0-0652-EC11-BF96-4151645D0C57}"/>
              </a:ext>
            </a:extLst>
          </p:cNvPr>
          <p:cNvSpPr txBox="1"/>
          <p:nvPr/>
        </p:nvSpPr>
        <p:spPr>
          <a:xfrm>
            <a:off x="4276539" y="1674829"/>
            <a:ext cx="1715791" cy="307777"/>
          </a:xfrm>
          <a:prstGeom prst="rect">
            <a:avLst/>
          </a:prstGeom>
          <a:noFill/>
        </p:spPr>
        <p:txBody>
          <a:bodyPr wrap="none" rtlCol="0">
            <a:spAutoFit/>
          </a:bodyPr>
          <a:lstStyle/>
          <a:p>
            <a:r>
              <a:rPr lang="en-US" sz="1400" b="1" dirty="0"/>
              <a:t>FOM = 0.035560877 </a:t>
            </a:r>
          </a:p>
        </p:txBody>
      </p:sp>
    </p:spTree>
    <p:extLst>
      <p:ext uri="{BB962C8B-B14F-4D97-AF65-F5344CB8AC3E}">
        <p14:creationId xmlns:p14="http://schemas.microsoft.com/office/powerpoint/2010/main" val="437535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9C13-0A86-458A-9ECB-9A50D61E520E}"/>
              </a:ext>
            </a:extLst>
          </p:cNvPr>
          <p:cNvSpPr>
            <a:spLocks noGrp="1"/>
          </p:cNvSpPr>
          <p:nvPr>
            <p:ph type="title"/>
          </p:nvPr>
        </p:nvSpPr>
        <p:spPr>
          <a:xfrm>
            <a:off x="0" y="29817"/>
            <a:ext cx="12192000" cy="1068260"/>
          </a:xfrm>
        </p:spPr>
        <p:txBody>
          <a:bodyPr>
            <a:noAutofit/>
          </a:bodyPr>
          <a:lstStyle/>
          <a:p>
            <a:r>
              <a:rPr lang="en-US" sz="3200" dirty="0"/>
              <a:t>Clark Professors Pontius and </a:t>
            </a:r>
            <a:r>
              <a:rPr lang="en-US" sz="3200" dirty="0" err="1"/>
              <a:t>Oliveria</a:t>
            </a:r>
            <a:r>
              <a:rPr lang="en-US" sz="3200" dirty="0"/>
              <a:t> earned a $750,000 grant from NASA to study irrigation in Brazil as an adaption to climate change.</a:t>
            </a:r>
          </a:p>
        </p:txBody>
      </p:sp>
      <p:sp>
        <p:nvSpPr>
          <p:cNvPr id="4" name="Slide Number Placeholder 3">
            <a:extLst>
              <a:ext uri="{FF2B5EF4-FFF2-40B4-BE49-F238E27FC236}">
                <a16:creationId xmlns:a16="http://schemas.microsoft.com/office/drawing/2014/main" id="{D61BAF1D-8580-4598-9CE8-EA8A3D90BE20}"/>
              </a:ext>
            </a:extLst>
          </p:cNvPr>
          <p:cNvSpPr>
            <a:spLocks noGrp="1"/>
          </p:cNvSpPr>
          <p:nvPr>
            <p:ph type="sldNum" sz="quarter" idx="12"/>
          </p:nvPr>
        </p:nvSpPr>
        <p:spPr/>
        <p:txBody>
          <a:bodyPr/>
          <a:lstStyle/>
          <a:p>
            <a:fld id="{D47C6A6E-F6BB-4697-B856-8A66036D8304}" type="slidenum">
              <a:rPr lang="en-US" smtClean="0"/>
              <a:t>7</a:t>
            </a:fld>
            <a:endParaRPr lang="en-US"/>
          </a:p>
        </p:txBody>
      </p:sp>
      <p:pic>
        <p:nvPicPr>
          <p:cNvPr id="8194" name="DD7BEDB5-EEC0-4044-BB9E-F6DA5B8D0AD7" descr="IMG_1961.jpg">
            <a:extLst>
              <a:ext uri="{FF2B5EF4-FFF2-40B4-BE49-F238E27FC236}">
                <a16:creationId xmlns:a16="http://schemas.microsoft.com/office/drawing/2014/main" id="{F99F8176-6D2C-480A-9E2B-80F358657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097" y="1098077"/>
            <a:ext cx="7578296" cy="56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608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F17829-38B0-4366-A4F7-9003ABB5F841}"/>
              </a:ext>
            </a:extLst>
          </p:cNvPr>
          <p:cNvPicPr>
            <a:picLocks noChangeAspect="1"/>
          </p:cNvPicPr>
          <p:nvPr/>
        </p:nvPicPr>
        <p:blipFill>
          <a:blip r:embed="rId2"/>
          <a:stretch>
            <a:fillRect/>
          </a:stretch>
        </p:blipFill>
        <p:spPr>
          <a:xfrm>
            <a:off x="370097" y="385425"/>
            <a:ext cx="8233656" cy="5820828"/>
          </a:xfrm>
          <a:prstGeom prst="rect">
            <a:avLst/>
          </a:prstGeom>
        </p:spPr>
      </p:pic>
      <p:sp>
        <p:nvSpPr>
          <p:cNvPr id="2" name="Title 1">
            <a:extLst>
              <a:ext uri="{FF2B5EF4-FFF2-40B4-BE49-F238E27FC236}">
                <a16:creationId xmlns:a16="http://schemas.microsoft.com/office/drawing/2014/main" id="{817EDE1C-69A6-434C-977B-06D76A0E3B01}"/>
              </a:ext>
            </a:extLst>
          </p:cNvPr>
          <p:cNvSpPr>
            <a:spLocks noGrp="1"/>
          </p:cNvSpPr>
          <p:nvPr>
            <p:ph type="title"/>
          </p:nvPr>
        </p:nvSpPr>
        <p:spPr>
          <a:xfrm>
            <a:off x="0" y="0"/>
            <a:ext cx="12192000" cy="629265"/>
          </a:xfrm>
        </p:spPr>
        <p:txBody>
          <a:bodyPr>
            <a:normAutofit fontScale="90000"/>
          </a:bodyPr>
          <a:lstStyle/>
          <a:p>
            <a:r>
              <a:rPr lang="en-US" dirty="0"/>
              <a:t>Western Bahia is a hotspot for soybean cultivation.</a:t>
            </a:r>
          </a:p>
        </p:txBody>
      </p:sp>
      <p:sp>
        <p:nvSpPr>
          <p:cNvPr id="4" name="Slide Number Placeholder 3">
            <a:extLst>
              <a:ext uri="{FF2B5EF4-FFF2-40B4-BE49-F238E27FC236}">
                <a16:creationId xmlns:a16="http://schemas.microsoft.com/office/drawing/2014/main" id="{013FF123-7198-414D-B61E-2C1249D4C4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7" name="TextBox 6">
            <a:extLst>
              <a:ext uri="{FF2B5EF4-FFF2-40B4-BE49-F238E27FC236}">
                <a16:creationId xmlns:a16="http://schemas.microsoft.com/office/drawing/2014/main" id="{FC9830B2-C9A6-46EB-A96C-43EF401D5358}"/>
              </a:ext>
            </a:extLst>
          </p:cNvPr>
          <p:cNvSpPr txBox="1"/>
          <p:nvPr/>
        </p:nvSpPr>
        <p:spPr>
          <a:xfrm>
            <a:off x="-10160" y="6122670"/>
            <a:ext cx="11785600" cy="523220"/>
          </a:xfrm>
          <a:prstGeom prst="rect">
            <a:avLst/>
          </a:prstGeom>
          <a:noFill/>
        </p:spPr>
        <p:txBody>
          <a:bodyPr wrap="square" rtlCol="0">
            <a:spAutoFit/>
          </a:bodyPr>
          <a:lstStyle/>
          <a:p>
            <a:r>
              <a:rPr lang="en-US" b="1" dirty="0"/>
              <a:t>Pontius Jr, Robert Gilmore</a:t>
            </a:r>
            <a:r>
              <a:rPr lang="en-US" dirty="0"/>
              <a:t>, Thomas Bilintoh, </a:t>
            </a:r>
            <a:r>
              <a:rPr lang="pt-BR" dirty="0"/>
              <a:t>Gustavo de L. T. Oliveira</a:t>
            </a:r>
            <a:r>
              <a:rPr lang="en-US" dirty="0"/>
              <a:t>, Julia Z. Shimbo. 2023. </a:t>
            </a:r>
            <a:r>
              <a:rPr lang="en-US" cap="all" dirty="0"/>
              <a:t>Trajectories of losses and gains of soybean cultivation during multiple time intervals in western </a:t>
            </a:r>
            <a:r>
              <a:rPr lang="en-US" cap="all" dirty="0" err="1"/>
              <a:t>bahia</a:t>
            </a:r>
            <a:r>
              <a:rPr lang="en-US" cap="all" dirty="0"/>
              <a:t>, BRAZIL</a:t>
            </a:r>
            <a:r>
              <a:rPr lang="en-US" dirty="0"/>
              <a:t>. Space Week </a:t>
            </a:r>
            <a:r>
              <a:rPr lang="en-US" dirty="0" err="1"/>
              <a:t>Nordeste</a:t>
            </a:r>
            <a:r>
              <a:rPr lang="en-US" dirty="0"/>
              <a:t>. Fortaleza, Brazil.</a:t>
            </a:r>
          </a:p>
        </p:txBody>
      </p:sp>
      <p:pic>
        <p:nvPicPr>
          <p:cNvPr id="8" name="Picture 7">
            <a:extLst>
              <a:ext uri="{FF2B5EF4-FFF2-40B4-BE49-F238E27FC236}">
                <a16:creationId xmlns:a16="http://schemas.microsoft.com/office/drawing/2014/main" id="{8EFE2889-8D80-49EB-8201-C8A1309990F6}"/>
              </a:ext>
            </a:extLst>
          </p:cNvPr>
          <p:cNvPicPr>
            <a:picLocks noChangeAspect="1"/>
          </p:cNvPicPr>
          <p:nvPr/>
        </p:nvPicPr>
        <p:blipFill>
          <a:blip r:embed="rId3"/>
          <a:stretch>
            <a:fillRect/>
          </a:stretch>
        </p:blipFill>
        <p:spPr>
          <a:xfrm>
            <a:off x="7753391" y="2114592"/>
            <a:ext cx="4417858" cy="2208929"/>
          </a:xfrm>
          <a:prstGeom prst="rect">
            <a:avLst/>
          </a:prstGeom>
        </p:spPr>
      </p:pic>
    </p:spTree>
    <p:extLst>
      <p:ext uri="{BB962C8B-B14F-4D97-AF65-F5344CB8AC3E}">
        <p14:creationId xmlns:p14="http://schemas.microsoft.com/office/powerpoint/2010/main" val="2368008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990E349-6357-4F7D-9951-4D467AA21BD3}"/>
              </a:ext>
            </a:extLst>
          </p:cNvPr>
          <p:cNvGrpSpPr>
            <a:grpSpLocks noChangeAspect="1"/>
          </p:cNvGrpSpPr>
          <p:nvPr/>
        </p:nvGrpSpPr>
        <p:grpSpPr>
          <a:xfrm>
            <a:off x="382308" y="629265"/>
            <a:ext cx="5452979" cy="6228735"/>
            <a:chOff x="0" y="0"/>
            <a:chExt cx="5004000" cy="5715883"/>
          </a:xfrm>
        </p:grpSpPr>
        <p:grpSp>
          <p:nvGrpSpPr>
            <p:cNvPr id="10" name="Group 9">
              <a:extLst>
                <a:ext uri="{FF2B5EF4-FFF2-40B4-BE49-F238E27FC236}">
                  <a16:creationId xmlns:a16="http://schemas.microsoft.com/office/drawing/2014/main" id="{6893C4CF-3651-41B0-8262-033F89648DCB}"/>
                </a:ext>
              </a:extLst>
            </p:cNvPr>
            <p:cNvGrpSpPr/>
            <p:nvPr/>
          </p:nvGrpSpPr>
          <p:grpSpPr>
            <a:xfrm>
              <a:off x="0" y="0"/>
              <a:ext cx="5004000" cy="5715883"/>
              <a:chOff x="0" y="0"/>
              <a:chExt cx="5004000" cy="5715883"/>
            </a:xfrm>
          </p:grpSpPr>
          <p:grpSp>
            <p:nvGrpSpPr>
              <p:cNvPr id="9" name="Group 8">
                <a:extLst>
                  <a:ext uri="{FF2B5EF4-FFF2-40B4-BE49-F238E27FC236}">
                    <a16:creationId xmlns:a16="http://schemas.microsoft.com/office/drawing/2014/main" id="{C56D2744-2408-47A9-B545-486A5ADE52FF}"/>
                  </a:ext>
                </a:extLst>
              </p:cNvPr>
              <p:cNvGrpSpPr/>
              <p:nvPr/>
            </p:nvGrpSpPr>
            <p:grpSpPr>
              <a:xfrm>
                <a:off x="0" y="0"/>
                <a:ext cx="5004000" cy="5608161"/>
                <a:chOff x="0" y="0"/>
                <a:chExt cx="5004000" cy="5608161"/>
              </a:xfrm>
            </p:grpSpPr>
            <p:pic>
              <p:nvPicPr>
                <p:cNvPr id="133" name="Picture 132">
                  <a:extLst>
                    <a:ext uri="{FF2B5EF4-FFF2-40B4-BE49-F238E27FC236}">
                      <a16:creationId xmlns:a16="http://schemas.microsoft.com/office/drawing/2014/main" id="{1117BBC9-BE74-4FBB-AA37-1C6E0FEBBCEE}"/>
                    </a:ext>
                  </a:extLst>
                </p:cNvPr>
                <p:cNvPicPr>
                  <a:picLocks noChangeAspect="1"/>
                </p:cNvPicPr>
                <p:nvPr/>
              </p:nvPicPr>
              <p:blipFill rotWithShape="1">
                <a:blip r:embed="rId2"/>
                <a:srcRect t="36865" b="49973"/>
                <a:stretch/>
              </p:blipFill>
              <p:spPr>
                <a:xfrm>
                  <a:off x="0" y="1882194"/>
                  <a:ext cx="5004000" cy="902676"/>
                </a:xfrm>
                <a:prstGeom prst="rect">
                  <a:avLst/>
                </a:prstGeom>
              </p:spPr>
            </p:pic>
            <p:pic>
              <p:nvPicPr>
                <p:cNvPr id="7" name="Picture 6">
                  <a:extLst>
                    <a:ext uri="{FF2B5EF4-FFF2-40B4-BE49-F238E27FC236}">
                      <a16:creationId xmlns:a16="http://schemas.microsoft.com/office/drawing/2014/main" id="{BD437297-814C-45EA-BB07-BC2C1FF0D4AB}"/>
                    </a:ext>
                  </a:extLst>
                </p:cNvPr>
                <p:cNvPicPr>
                  <a:picLocks noChangeAspect="1"/>
                </p:cNvPicPr>
                <p:nvPr/>
              </p:nvPicPr>
              <p:blipFill rotWithShape="1">
                <a:blip r:embed="rId2"/>
                <a:srcRect t="3419" b="83419"/>
                <a:stretch/>
              </p:blipFill>
              <p:spPr>
                <a:xfrm>
                  <a:off x="0" y="0"/>
                  <a:ext cx="5004000" cy="902676"/>
                </a:xfrm>
                <a:prstGeom prst="rect">
                  <a:avLst/>
                </a:prstGeom>
              </p:spPr>
            </p:pic>
            <p:pic>
              <p:nvPicPr>
                <p:cNvPr id="128" name="Picture 127">
                  <a:extLst>
                    <a:ext uri="{FF2B5EF4-FFF2-40B4-BE49-F238E27FC236}">
                      <a16:creationId xmlns:a16="http://schemas.microsoft.com/office/drawing/2014/main" id="{4C756BDF-B178-4E6A-A385-87F2DF01D1BD}"/>
                    </a:ext>
                  </a:extLst>
                </p:cNvPr>
                <p:cNvPicPr>
                  <a:picLocks noChangeAspect="1"/>
                </p:cNvPicPr>
                <p:nvPr/>
              </p:nvPicPr>
              <p:blipFill rotWithShape="1">
                <a:blip r:embed="rId2"/>
                <a:srcRect t="19937" b="66900"/>
                <a:stretch/>
              </p:blipFill>
              <p:spPr>
                <a:xfrm>
                  <a:off x="0" y="941097"/>
                  <a:ext cx="5004000" cy="902676"/>
                </a:xfrm>
                <a:prstGeom prst="rect">
                  <a:avLst/>
                </a:prstGeom>
              </p:spPr>
            </p:pic>
            <p:pic>
              <p:nvPicPr>
                <p:cNvPr id="130" name="Picture 129">
                  <a:extLst>
                    <a:ext uri="{FF2B5EF4-FFF2-40B4-BE49-F238E27FC236}">
                      <a16:creationId xmlns:a16="http://schemas.microsoft.com/office/drawing/2014/main" id="{451F37AB-16AE-4AB1-9AF0-883935429380}"/>
                    </a:ext>
                  </a:extLst>
                </p:cNvPr>
                <p:cNvPicPr>
                  <a:picLocks noChangeAspect="1"/>
                </p:cNvPicPr>
                <p:nvPr/>
              </p:nvPicPr>
              <p:blipFill rotWithShape="1">
                <a:blip r:embed="rId2"/>
                <a:srcRect t="86837" r="51271"/>
                <a:stretch/>
              </p:blipFill>
              <p:spPr>
                <a:xfrm>
                  <a:off x="0" y="4705485"/>
                  <a:ext cx="2438400" cy="902676"/>
                </a:xfrm>
                <a:prstGeom prst="rect">
                  <a:avLst/>
                </a:prstGeom>
              </p:spPr>
            </p:pic>
            <p:pic>
              <p:nvPicPr>
                <p:cNvPr id="131" name="Picture 130">
                  <a:extLst>
                    <a:ext uri="{FF2B5EF4-FFF2-40B4-BE49-F238E27FC236}">
                      <a16:creationId xmlns:a16="http://schemas.microsoft.com/office/drawing/2014/main" id="{CE47CD1C-EBD8-4731-A45A-79ED8E58198A}"/>
                    </a:ext>
                  </a:extLst>
                </p:cNvPr>
                <p:cNvPicPr>
                  <a:picLocks noChangeAspect="1"/>
                </p:cNvPicPr>
                <p:nvPr/>
              </p:nvPicPr>
              <p:blipFill rotWithShape="1">
                <a:blip r:embed="rId2"/>
                <a:srcRect t="70040" b="16797"/>
                <a:stretch/>
              </p:blipFill>
              <p:spPr>
                <a:xfrm>
                  <a:off x="0" y="3764388"/>
                  <a:ext cx="5004000" cy="902676"/>
                </a:xfrm>
                <a:prstGeom prst="rect">
                  <a:avLst/>
                </a:prstGeom>
              </p:spPr>
            </p:pic>
            <p:pic>
              <p:nvPicPr>
                <p:cNvPr id="132" name="Picture 131">
                  <a:extLst>
                    <a:ext uri="{FF2B5EF4-FFF2-40B4-BE49-F238E27FC236}">
                      <a16:creationId xmlns:a16="http://schemas.microsoft.com/office/drawing/2014/main" id="{E32C055A-BA63-4A06-B1DE-4E3D9A571059}"/>
                    </a:ext>
                  </a:extLst>
                </p:cNvPr>
                <p:cNvPicPr>
                  <a:picLocks noChangeAspect="1"/>
                </p:cNvPicPr>
                <p:nvPr/>
              </p:nvPicPr>
              <p:blipFill rotWithShape="1">
                <a:blip r:embed="rId2"/>
                <a:srcRect t="53525" b="33312"/>
                <a:stretch/>
              </p:blipFill>
              <p:spPr>
                <a:xfrm>
                  <a:off x="0" y="2823291"/>
                  <a:ext cx="5004000" cy="902676"/>
                </a:xfrm>
                <a:prstGeom prst="rect">
                  <a:avLst/>
                </a:prstGeom>
              </p:spPr>
            </p:pic>
            <p:sp>
              <p:nvSpPr>
                <p:cNvPr id="8" name="TextBox 7">
                  <a:extLst>
                    <a:ext uri="{FF2B5EF4-FFF2-40B4-BE49-F238E27FC236}">
                      <a16:creationId xmlns:a16="http://schemas.microsoft.com/office/drawing/2014/main" id="{E9671698-55B3-4B20-B912-6D589DDCE3F1}"/>
                    </a:ext>
                  </a:extLst>
                </p:cNvPr>
                <p:cNvSpPr txBox="1"/>
                <p:nvPr/>
              </p:nvSpPr>
              <p:spPr>
                <a:xfrm>
                  <a:off x="190500" y="820001"/>
                  <a:ext cx="476250" cy="147151"/>
                </a:xfrm>
                <a:prstGeom prst="rect">
                  <a:avLst/>
                </a:prstGeom>
                <a:noFill/>
              </p:spPr>
              <p:txBody>
                <a:bodyPr wrap="square" rtlCol="0">
                  <a:spAutoFit/>
                </a:bodyPr>
                <a:lstStyle/>
                <a:p>
                  <a:r>
                    <a:rPr lang="en-US" sz="800" dirty="0"/>
                    <a:t>1989</a:t>
                  </a:r>
                </a:p>
              </p:txBody>
            </p:sp>
          </p:grpSp>
          <p:sp>
            <p:nvSpPr>
              <p:cNvPr id="136" name="TextBox 135">
                <a:extLst>
                  <a:ext uri="{FF2B5EF4-FFF2-40B4-BE49-F238E27FC236}">
                    <a16:creationId xmlns:a16="http://schemas.microsoft.com/office/drawing/2014/main" id="{972489F7-D4B8-4442-8DB3-0286CC672BB1}"/>
                  </a:ext>
                </a:extLst>
              </p:cNvPr>
              <p:cNvSpPr txBox="1"/>
              <p:nvPr/>
            </p:nvSpPr>
            <p:spPr>
              <a:xfrm>
                <a:off x="981075" y="820000"/>
                <a:ext cx="476250" cy="215444"/>
              </a:xfrm>
              <a:prstGeom prst="rect">
                <a:avLst/>
              </a:prstGeom>
              <a:noFill/>
            </p:spPr>
            <p:txBody>
              <a:bodyPr wrap="square" rtlCol="0">
                <a:spAutoFit/>
              </a:bodyPr>
              <a:lstStyle/>
              <a:p>
                <a:r>
                  <a:rPr lang="en-US" sz="800" dirty="0"/>
                  <a:t>1990</a:t>
                </a:r>
              </a:p>
            </p:txBody>
          </p:sp>
          <p:sp>
            <p:nvSpPr>
              <p:cNvPr id="137" name="TextBox 136">
                <a:extLst>
                  <a:ext uri="{FF2B5EF4-FFF2-40B4-BE49-F238E27FC236}">
                    <a16:creationId xmlns:a16="http://schemas.microsoft.com/office/drawing/2014/main" id="{CA9D51A8-AD9A-4BB1-BE1F-8C184F5EC23E}"/>
                  </a:ext>
                </a:extLst>
              </p:cNvPr>
              <p:cNvSpPr txBox="1"/>
              <p:nvPr/>
            </p:nvSpPr>
            <p:spPr>
              <a:xfrm>
                <a:off x="1857375" y="814165"/>
                <a:ext cx="476250" cy="215444"/>
              </a:xfrm>
              <a:prstGeom prst="rect">
                <a:avLst/>
              </a:prstGeom>
              <a:noFill/>
            </p:spPr>
            <p:txBody>
              <a:bodyPr wrap="square" rtlCol="0">
                <a:spAutoFit/>
              </a:bodyPr>
              <a:lstStyle/>
              <a:p>
                <a:r>
                  <a:rPr lang="en-US" sz="800" dirty="0"/>
                  <a:t>1991</a:t>
                </a:r>
              </a:p>
            </p:txBody>
          </p:sp>
          <p:sp>
            <p:nvSpPr>
              <p:cNvPr id="138" name="TextBox 137">
                <a:extLst>
                  <a:ext uri="{FF2B5EF4-FFF2-40B4-BE49-F238E27FC236}">
                    <a16:creationId xmlns:a16="http://schemas.microsoft.com/office/drawing/2014/main" id="{D209DA57-B233-476C-8F4E-5DD3BD080E7E}"/>
                  </a:ext>
                </a:extLst>
              </p:cNvPr>
              <p:cNvSpPr txBox="1"/>
              <p:nvPr/>
            </p:nvSpPr>
            <p:spPr>
              <a:xfrm>
                <a:off x="2695575" y="814165"/>
                <a:ext cx="476250" cy="215444"/>
              </a:xfrm>
              <a:prstGeom prst="rect">
                <a:avLst/>
              </a:prstGeom>
              <a:noFill/>
            </p:spPr>
            <p:txBody>
              <a:bodyPr wrap="square" rtlCol="0">
                <a:spAutoFit/>
              </a:bodyPr>
              <a:lstStyle/>
              <a:p>
                <a:r>
                  <a:rPr lang="en-US" sz="800" dirty="0"/>
                  <a:t>1992</a:t>
                </a:r>
              </a:p>
            </p:txBody>
          </p:sp>
          <p:sp>
            <p:nvSpPr>
              <p:cNvPr id="139" name="TextBox 138">
                <a:extLst>
                  <a:ext uri="{FF2B5EF4-FFF2-40B4-BE49-F238E27FC236}">
                    <a16:creationId xmlns:a16="http://schemas.microsoft.com/office/drawing/2014/main" id="{84686D2F-7C39-4FF3-AFE2-D37CF58949F1}"/>
                  </a:ext>
                </a:extLst>
              </p:cNvPr>
              <p:cNvSpPr txBox="1"/>
              <p:nvPr/>
            </p:nvSpPr>
            <p:spPr>
              <a:xfrm>
                <a:off x="3486150" y="814165"/>
                <a:ext cx="476250" cy="215444"/>
              </a:xfrm>
              <a:prstGeom prst="rect">
                <a:avLst/>
              </a:prstGeom>
              <a:noFill/>
            </p:spPr>
            <p:txBody>
              <a:bodyPr wrap="square" rtlCol="0">
                <a:spAutoFit/>
              </a:bodyPr>
              <a:lstStyle/>
              <a:p>
                <a:r>
                  <a:rPr lang="en-US" sz="800" dirty="0"/>
                  <a:t>1993</a:t>
                </a:r>
              </a:p>
            </p:txBody>
          </p:sp>
          <p:sp>
            <p:nvSpPr>
              <p:cNvPr id="140" name="TextBox 139">
                <a:extLst>
                  <a:ext uri="{FF2B5EF4-FFF2-40B4-BE49-F238E27FC236}">
                    <a16:creationId xmlns:a16="http://schemas.microsoft.com/office/drawing/2014/main" id="{A5B7B2E6-10CD-4D5A-BDA9-9A845F5A991B}"/>
                  </a:ext>
                </a:extLst>
              </p:cNvPr>
              <p:cNvSpPr txBox="1"/>
              <p:nvPr/>
            </p:nvSpPr>
            <p:spPr>
              <a:xfrm>
                <a:off x="4324350" y="814165"/>
                <a:ext cx="476250" cy="215444"/>
              </a:xfrm>
              <a:prstGeom prst="rect">
                <a:avLst/>
              </a:prstGeom>
              <a:noFill/>
            </p:spPr>
            <p:txBody>
              <a:bodyPr wrap="square" rtlCol="0">
                <a:spAutoFit/>
              </a:bodyPr>
              <a:lstStyle/>
              <a:p>
                <a:r>
                  <a:rPr lang="en-US" sz="800" dirty="0"/>
                  <a:t>1994</a:t>
                </a:r>
              </a:p>
            </p:txBody>
          </p:sp>
          <p:sp>
            <p:nvSpPr>
              <p:cNvPr id="141" name="TextBox 140">
                <a:extLst>
                  <a:ext uri="{FF2B5EF4-FFF2-40B4-BE49-F238E27FC236}">
                    <a16:creationId xmlns:a16="http://schemas.microsoft.com/office/drawing/2014/main" id="{8631F699-B50D-4DF8-A5C4-06D103914D27}"/>
                  </a:ext>
                </a:extLst>
              </p:cNvPr>
              <p:cNvSpPr txBox="1"/>
              <p:nvPr/>
            </p:nvSpPr>
            <p:spPr>
              <a:xfrm>
                <a:off x="981075" y="1752949"/>
                <a:ext cx="476250" cy="215444"/>
              </a:xfrm>
              <a:prstGeom prst="rect">
                <a:avLst/>
              </a:prstGeom>
              <a:noFill/>
            </p:spPr>
            <p:txBody>
              <a:bodyPr wrap="square" rtlCol="0">
                <a:spAutoFit/>
              </a:bodyPr>
              <a:lstStyle/>
              <a:p>
                <a:r>
                  <a:rPr lang="en-US" sz="800" dirty="0"/>
                  <a:t>1996</a:t>
                </a:r>
              </a:p>
            </p:txBody>
          </p:sp>
          <p:sp>
            <p:nvSpPr>
              <p:cNvPr id="142" name="TextBox 141">
                <a:extLst>
                  <a:ext uri="{FF2B5EF4-FFF2-40B4-BE49-F238E27FC236}">
                    <a16:creationId xmlns:a16="http://schemas.microsoft.com/office/drawing/2014/main" id="{92DA5B78-1D83-4708-ABCC-A9539BE75D49}"/>
                  </a:ext>
                </a:extLst>
              </p:cNvPr>
              <p:cNvSpPr txBox="1"/>
              <p:nvPr/>
            </p:nvSpPr>
            <p:spPr>
              <a:xfrm>
                <a:off x="1857375" y="1747114"/>
                <a:ext cx="476250" cy="215444"/>
              </a:xfrm>
              <a:prstGeom prst="rect">
                <a:avLst/>
              </a:prstGeom>
              <a:noFill/>
            </p:spPr>
            <p:txBody>
              <a:bodyPr wrap="square" rtlCol="0">
                <a:spAutoFit/>
              </a:bodyPr>
              <a:lstStyle/>
              <a:p>
                <a:r>
                  <a:rPr lang="en-US" sz="800" dirty="0"/>
                  <a:t>1997</a:t>
                </a:r>
              </a:p>
            </p:txBody>
          </p:sp>
          <p:sp>
            <p:nvSpPr>
              <p:cNvPr id="143" name="TextBox 142">
                <a:extLst>
                  <a:ext uri="{FF2B5EF4-FFF2-40B4-BE49-F238E27FC236}">
                    <a16:creationId xmlns:a16="http://schemas.microsoft.com/office/drawing/2014/main" id="{4CCC2859-F261-4516-92DE-84FD94EF743E}"/>
                  </a:ext>
                </a:extLst>
              </p:cNvPr>
              <p:cNvSpPr txBox="1"/>
              <p:nvPr/>
            </p:nvSpPr>
            <p:spPr>
              <a:xfrm>
                <a:off x="2695575" y="1747114"/>
                <a:ext cx="476250" cy="215444"/>
              </a:xfrm>
              <a:prstGeom prst="rect">
                <a:avLst/>
              </a:prstGeom>
              <a:noFill/>
            </p:spPr>
            <p:txBody>
              <a:bodyPr wrap="square" rtlCol="0">
                <a:spAutoFit/>
              </a:bodyPr>
              <a:lstStyle/>
              <a:p>
                <a:r>
                  <a:rPr lang="en-US" sz="800" dirty="0"/>
                  <a:t>1998</a:t>
                </a:r>
              </a:p>
            </p:txBody>
          </p:sp>
          <p:sp>
            <p:nvSpPr>
              <p:cNvPr id="144" name="TextBox 143">
                <a:extLst>
                  <a:ext uri="{FF2B5EF4-FFF2-40B4-BE49-F238E27FC236}">
                    <a16:creationId xmlns:a16="http://schemas.microsoft.com/office/drawing/2014/main" id="{2CCB65B8-4D41-4FFE-9ACC-4611590E727D}"/>
                  </a:ext>
                </a:extLst>
              </p:cNvPr>
              <p:cNvSpPr txBox="1"/>
              <p:nvPr/>
            </p:nvSpPr>
            <p:spPr>
              <a:xfrm>
                <a:off x="3486150" y="1747114"/>
                <a:ext cx="476250" cy="215444"/>
              </a:xfrm>
              <a:prstGeom prst="rect">
                <a:avLst/>
              </a:prstGeom>
              <a:noFill/>
            </p:spPr>
            <p:txBody>
              <a:bodyPr wrap="square" rtlCol="0">
                <a:spAutoFit/>
              </a:bodyPr>
              <a:lstStyle/>
              <a:p>
                <a:r>
                  <a:rPr lang="en-US" sz="800" dirty="0"/>
                  <a:t>1999</a:t>
                </a:r>
              </a:p>
            </p:txBody>
          </p:sp>
          <p:sp>
            <p:nvSpPr>
              <p:cNvPr id="145" name="TextBox 144">
                <a:extLst>
                  <a:ext uri="{FF2B5EF4-FFF2-40B4-BE49-F238E27FC236}">
                    <a16:creationId xmlns:a16="http://schemas.microsoft.com/office/drawing/2014/main" id="{8B9C8DB7-94F1-4055-B7AF-323C03901D60}"/>
                  </a:ext>
                </a:extLst>
              </p:cNvPr>
              <p:cNvSpPr txBox="1"/>
              <p:nvPr/>
            </p:nvSpPr>
            <p:spPr>
              <a:xfrm>
                <a:off x="4324350" y="1747114"/>
                <a:ext cx="476250" cy="215444"/>
              </a:xfrm>
              <a:prstGeom prst="rect">
                <a:avLst/>
              </a:prstGeom>
              <a:noFill/>
            </p:spPr>
            <p:txBody>
              <a:bodyPr wrap="square" rtlCol="0">
                <a:spAutoFit/>
              </a:bodyPr>
              <a:lstStyle/>
              <a:p>
                <a:r>
                  <a:rPr lang="en-US" sz="800" dirty="0"/>
                  <a:t>2000</a:t>
                </a:r>
              </a:p>
            </p:txBody>
          </p:sp>
          <p:sp>
            <p:nvSpPr>
              <p:cNvPr id="146" name="TextBox 145">
                <a:extLst>
                  <a:ext uri="{FF2B5EF4-FFF2-40B4-BE49-F238E27FC236}">
                    <a16:creationId xmlns:a16="http://schemas.microsoft.com/office/drawing/2014/main" id="{A3976FA7-AF0C-44D0-808B-E17AD2C59B85}"/>
                  </a:ext>
                </a:extLst>
              </p:cNvPr>
              <p:cNvSpPr txBox="1"/>
              <p:nvPr/>
            </p:nvSpPr>
            <p:spPr>
              <a:xfrm>
                <a:off x="981075" y="2688983"/>
                <a:ext cx="476250" cy="215444"/>
              </a:xfrm>
              <a:prstGeom prst="rect">
                <a:avLst/>
              </a:prstGeom>
              <a:noFill/>
            </p:spPr>
            <p:txBody>
              <a:bodyPr wrap="square" rtlCol="0">
                <a:spAutoFit/>
              </a:bodyPr>
              <a:lstStyle/>
              <a:p>
                <a:r>
                  <a:rPr lang="en-US" sz="800" dirty="0"/>
                  <a:t>2002</a:t>
                </a:r>
              </a:p>
            </p:txBody>
          </p:sp>
          <p:sp>
            <p:nvSpPr>
              <p:cNvPr id="147" name="TextBox 146">
                <a:extLst>
                  <a:ext uri="{FF2B5EF4-FFF2-40B4-BE49-F238E27FC236}">
                    <a16:creationId xmlns:a16="http://schemas.microsoft.com/office/drawing/2014/main" id="{24288762-8D03-478B-949C-18F3FCC1DBF9}"/>
                  </a:ext>
                </a:extLst>
              </p:cNvPr>
              <p:cNvSpPr txBox="1"/>
              <p:nvPr/>
            </p:nvSpPr>
            <p:spPr>
              <a:xfrm>
                <a:off x="1857375" y="2683148"/>
                <a:ext cx="476250" cy="215444"/>
              </a:xfrm>
              <a:prstGeom prst="rect">
                <a:avLst/>
              </a:prstGeom>
              <a:noFill/>
            </p:spPr>
            <p:txBody>
              <a:bodyPr wrap="square" rtlCol="0">
                <a:spAutoFit/>
              </a:bodyPr>
              <a:lstStyle/>
              <a:p>
                <a:r>
                  <a:rPr lang="en-US" sz="800" dirty="0"/>
                  <a:t>2003</a:t>
                </a:r>
              </a:p>
            </p:txBody>
          </p:sp>
          <p:sp>
            <p:nvSpPr>
              <p:cNvPr id="148" name="TextBox 147">
                <a:extLst>
                  <a:ext uri="{FF2B5EF4-FFF2-40B4-BE49-F238E27FC236}">
                    <a16:creationId xmlns:a16="http://schemas.microsoft.com/office/drawing/2014/main" id="{21AE1FB3-7D35-455B-A999-809DB97AAFD9}"/>
                  </a:ext>
                </a:extLst>
              </p:cNvPr>
              <p:cNvSpPr txBox="1"/>
              <p:nvPr/>
            </p:nvSpPr>
            <p:spPr>
              <a:xfrm>
                <a:off x="2695575" y="2683148"/>
                <a:ext cx="476250" cy="215444"/>
              </a:xfrm>
              <a:prstGeom prst="rect">
                <a:avLst/>
              </a:prstGeom>
              <a:noFill/>
            </p:spPr>
            <p:txBody>
              <a:bodyPr wrap="square" rtlCol="0">
                <a:spAutoFit/>
              </a:bodyPr>
              <a:lstStyle/>
              <a:p>
                <a:r>
                  <a:rPr lang="en-US" sz="800" dirty="0"/>
                  <a:t>2004</a:t>
                </a:r>
              </a:p>
            </p:txBody>
          </p:sp>
          <p:sp>
            <p:nvSpPr>
              <p:cNvPr id="149" name="TextBox 148">
                <a:extLst>
                  <a:ext uri="{FF2B5EF4-FFF2-40B4-BE49-F238E27FC236}">
                    <a16:creationId xmlns:a16="http://schemas.microsoft.com/office/drawing/2014/main" id="{8A69C131-59EE-4620-A14A-609D57726A9C}"/>
                  </a:ext>
                </a:extLst>
              </p:cNvPr>
              <p:cNvSpPr txBox="1"/>
              <p:nvPr/>
            </p:nvSpPr>
            <p:spPr>
              <a:xfrm>
                <a:off x="3486150" y="2683148"/>
                <a:ext cx="476250" cy="215444"/>
              </a:xfrm>
              <a:prstGeom prst="rect">
                <a:avLst/>
              </a:prstGeom>
              <a:noFill/>
            </p:spPr>
            <p:txBody>
              <a:bodyPr wrap="square" rtlCol="0">
                <a:spAutoFit/>
              </a:bodyPr>
              <a:lstStyle/>
              <a:p>
                <a:r>
                  <a:rPr lang="en-US" sz="800" dirty="0"/>
                  <a:t>2005</a:t>
                </a:r>
              </a:p>
            </p:txBody>
          </p:sp>
          <p:sp>
            <p:nvSpPr>
              <p:cNvPr id="150" name="TextBox 149">
                <a:extLst>
                  <a:ext uri="{FF2B5EF4-FFF2-40B4-BE49-F238E27FC236}">
                    <a16:creationId xmlns:a16="http://schemas.microsoft.com/office/drawing/2014/main" id="{7352FF62-01CF-4244-91B4-DA4EA6AAF06A}"/>
                  </a:ext>
                </a:extLst>
              </p:cNvPr>
              <p:cNvSpPr txBox="1"/>
              <p:nvPr/>
            </p:nvSpPr>
            <p:spPr>
              <a:xfrm>
                <a:off x="4324350" y="2683148"/>
                <a:ext cx="476250" cy="215444"/>
              </a:xfrm>
              <a:prstGeom prst="rect">
                <a:avLst/>
              </a:prstGeom>
              <a:noFill/>
            </p:spPr>
            <p:txBody>
              <a:bodyPr wrap="square" rtlCol="0">
                <a:spAutoFit/>
              </a:bodyPr>
              <a:lstStyle/>
              <a:p>
                <a:r>
                  <a:rPr lang="en-US" sz="800" dirty="0"/>
                  <a:t>2006</a:t>
                </a:r>
              </a:p>
            </p:txBody>
          </p:sp>
          <p:sp>
            <p:nvSpPr>
              <p:cNvPr id="151" name="TextBox 150">
                <a:extLst>
                  <a:ext uri="{FF2B5EF4-FFF2-40B4-BE49-F238E27FC236}">
                    <a16:creationId xmlns:a16="http://schemas.microsoft.com/office/drawing/2014/main" id="{EABC0CC8-623D-44E7-AC86-DAF5A31C1D63}"/>
                  </a:ext>
                </a:extLst>
              </p:cNvPr>
              <p:cNvSpPr txBox="1"/>
              <p:nvPr/>
            </p:nvSpPr>
            <p:spPr>
              <a:xfrm>
                <a:off x="981075" y="3627165"/>
                <a:ext cx="476250" cy="215444"/>
              </a:xfrm>
              <a:prstGeom prst="rect">
                <a:avLst/>
              </a:prstGeom>
              <a:noFill/>
            </p:spPr>
            <p:txBody>
              <a:bodyPr wrap="square" rtlCol="0">
                <a:spAutoFit/>
              </a:bodyPr>
              <a:lstStyle/>
              <a:p>
                <a:r>
                  <a:rPr lang="en-US" sz="800" dirty="0"/>
                  <a:t>2008</a:t>
                </a:r>
              </a:p>
            </p:txBody>
          </p:sp>
          <p:sp>
            <p:nvSpPr>
              <p:cNvPr id="152" name="TextBox 151">
                <a:extLst>
                  <a:ext uri="{FF2B5EF4-FFF2-40B4-BE49-F238E27FC236}">
                    <a16:creationId xmlns:a16="http://schemas.microsoft.com/office/drawing/2014/main" id="{C6E1DFFA-139B-4EE6-9641-F86F2B6F4B8B}"/>
                  </a:ext>
                </a:extLst>
              </p:cNvPr>
              <p:cNvSpPr txBox="1"/>
              <p:nvPr/>
            </p:nvSpPr>
            <p:spPr>
              <a:xfrm>
                <a:off x="1857375" y="3621330"/>
                <a:ext cx="476250" cy="215444"/>
              </a:xfrm>
              <a:prstGeom prst="rect">
                <a:avLst/>
              </a:prstGeom>
              <a:noFill/>
            </p:spPr>
            <p:txBody>
              <a:bodyPr wrap="square" rtlCol="0">
                <a:spAutoFit/>
              </a:bodyPr>
              <a:lstStyle/>
              <a:p>
                <a:r>
                  <a:rPr lang="en-US" sz="800" dirty="0"/>
                  <a:t>2009</a:t>
                </a:r>
              </a:p>
            </p:txBody>
          </p:sp>
          <p:sp>
            <p:nvSpPr>
              <p:cNvPr id="153" name="TextBox 152">
                <a:extLst>
                  <a:ext uri="{FF2B5EF4-FFF2-40B4-BE49-F238E27FC236}">
                    <a16:creationId xmlns:a16="http://schemas.microsoft.com/office/drawing/2014/main" id="{2D5893EF-C211-49CC-82F8-4084D600EC88}"/>
                  </a:ext>
                </a:extLst>
              </p:cNvPr>
              <p:cNvSpPr txBox="1"/>
              <p:nvPr/>
            </p:nvSpPr>
            <p:spPr>
              <a:xfrm>
                <a:off x="2695575" y="3621330"/>
                <a:ext cx="476250" cy="215444"/>
              </a:xfrm>
              <a:prstGeom prst="rect">
                <a:avLst/>
              </a:prstGeom>
              <a:noFill/>
            </p:spPr>
            <p:txBody>
              <a:bodyPr wrap="square" rtlCol="0">
                <a:spAutoFit/>
              </a:bodyPr>
              <a:lstStyle/>
              <a:p>
                <a:r>
                  <a:rPr lang="en-US" sz="800" dirty="0"/>
                  <a:t>2010</a:t>
                </a:r>
              </a:p>
            </p:txBody>
          </p:sp>
          <p:sp>
            <p:nvSpPr>
              <p:cNvPr id="154" name="TextBox 153">
                <a:extLst>
                  <a:ext uri="{FF2B5EF4-FFF2-40B4-BE49-F238E27FC236}">
                    <a16:creationId xmlns:a16="http://schemas.microsoft.com/office/drawing/2014/main" id="{B74EEECD-4265-4BA9-9506-863027ECBC7E}"/>
                  </a:ext>
                </a:extLst>
              </p:cNvPr>
              <p:cNvSpPr txBox="1"/>
              <p:nvPr/>
            </p:nvSpPr>
            <p:spPr>
              <a:xfrm>
                <a:off x="3486150" y="3621330"/>
                <a:ext cx="476250" cy="215444"/>
              </a:xfrm>
              <a:prstGeom prst="rect">
                <a:avLst/>
              </a:prstGeom>
              <a:noFill/>
            </p:spPr>
            <p:txBody>
              <a:bodyPr wrap="square" rtlCol="0">
                <a:spAutoFit/>
              </a:bodyPr>
              <a:lstStyle/>
              <a:p>
                <a:r>
                  <a:rPr lang="en-US" sz="800" dirty="0"/>
                  <a:t>2011</a:t>
                </a:r>
              </a:p>
            </p:txBody>
          </p:sp>
          <p:sp>
            <p:nvSpPr>
              <p:cNvPr id="155" name="TextBox 154">
                <a:extLst>
                  <a:ext uri="{FF2B5EF4-FFF2-40B4-BE49-F238E27FC236}">
                    <a16:creationId xmlns:a16="http://schemas.microsoft.com/office/drawing/2014/main" id="{5BA03908-A94A-4A76-93B7-28227E1DA3DF}"/>
                  </a:ext>
                </a:extLst>
              </p:cNvPr>
              <p:cNvSpPr txBox="1"/>
              <p:nvPr/>
            </p:nvSpPr>
            <p:spPr>
              <a:xfrm>
                <a:off x="4324350" y="3621330"/>
                <a:ext cx="476250" cy="215444"/>
              </a:xfrm>
              <a:prstGeom prst="rect">
                <a:avLst/>
              </a:prstGeom>
              <a:noFill/>
            </p:spPr>
            <p:txBody>
              <a:bodyPr wrap="square" rtlCol="0">
                <a:spAutoFit/>
              </a:bodyPr>
              <a:lstStyle/>
              <a:p>
                <a:r>
                  <a:rPr lang="en-US" sz="800" dirty="0"/>
                  <a:t>2012</a:t>
                </a:r>
              </a:p>
            </p:txBody>
          </p:sp>
          <p:sp>
            <p:nvSpPr>
              <p:cNvPr id="156" name="TextBox 155">
                <a:extLst>
                  <a:ext uri="{FF2B5EF4-FFF2-40B4-BE49-F238E27FC236}">
                    <a16:creationId xmlns:a16="http://schemas.microsoft.com/office/drawing/2014/main" id="{C4C76BEF-0746-408F-BAFC-7DF6905D040D}"/>
                  </a:ext>
                </a:extLst>
              </p:cNvPr>
              <p:cNvSpPr txBox="1"/>
              <p:nvPr/>
            </p:nvSpPr>
            <p:spPr>
              <a:xfrm>
                <a:off x="190500" y="5500439"/>
                <a:ext cx="476250" cy="215444"/>
              </a:xfrm>
              <a:prstGeom prst="rect">
                <a:avLst/>
              </a:prstGeom>
              <a:noFill/>
            </p:spPr>
            <p:txBody>
              <a:bodyPr wrap="square" rtlCol="0">
                <a:spAutoFit/>
              </a:bodyPr>
              <a:lstStyle/>
              <a:p>
                <a:r>
                  <a:rPr lang="en-US" sz="800" dirty="0"/>
                  <a:t>2019</a:t>
                </a:r>
              </a:p>
            </p:txBody>
          </p:sp>
          <p:sp>
            <p:nvSpPr>
              <p:cNvPr id="157" name="TextBox 156">
                <a:extLst>
                  <a:ext uri="{FF2B5EF4-FFF2-40B4-BE49-F238E27FC236}">
                    <a16:creationId xmlns:a16="http://schemas.microsoft.com/office/drawing/2014/main" id="{E7712092-D808-4C9D-B944-D70119B01943}"/>
                  </a:ext>
                </a:extLst>
              </p:cNvPr>
              <p:cNvSpPr txBox="1"/>
              <p:nvPr/>
            </p:nvSpPr>
            <p:spPr>
              <a:xfrm>
                <a:off x="1066800" y="5494604"/>
                <a:ext cx="476250" cy="215444"/>
              </a:xfrm>
              <a:prstGeom prst="rect">
                <a:avLst/>
              </a:prstGeom>
              <a:noFill/>
            </p:spPr>
            <p:txBody>
              <a:bodyPr wrap="square" rtlCol="0">
                <a:spAutoFit/>
              </a:bodyPr>
              <a:lstStyle/>
              <a:p>
                <a:r>
                  <a:rPr lang="en-US" sz="800" dirty="0"/>
                  <a:t>2020</a:t>
                </a:r>
              </a:p>
            </p:txBody>
          </p:sp>
          <p:sp>
            <p:nvSpPr>
              <p:cNvPr id="158" name="TextBox 157">
                <a:extLst>
                  <a:ext uri="{FF2B5EF4-FFF2-40B4-BE49-F238E27FC236}">
                    <a16:creationId xmlns:a16="http://schemas.microsoft.com/office/drawing/2014/main" id="{2A52990B-B1B1-4910-AF89-96060031192C}"/>
                  </a:ext>
                </a:extLst>
              </p:cNvPr>
              <p:cNvSpPr txBox="1"/>
              <p:nvPr/>
            </p:nvSpPr>
            <p:spPr>
              <a:xfrm>
                <a:off x="1905000" y="5494604"/>
                <a:ext cx="476250" cy="215444"/>
              </a:xfrm>
              <a:prstGeom prst="rect">
                <a:avLst/>
              </a:prstGeom>
              <a:noFill/>
            </p:spPr>
            <p:txBody>
              <a:bodyPr wrap="square" rtlCol="0">
                <a:spAutoFit/>
              </a:bodyPr>
              <a:lstStyle/>
              <a:p>
                <a:r>
                  <a:rPr lang="en-US" sz="800" dirty="0"/>
                  <a:t>2021</a:t>
                </a:r>
              </a:p>
            </p:txBody>
          </p:sp>
          <p:sp>
            <p:nvSpPr>
              <p:cNvPr id="159" name="TextBox 158">
                <a:extLst>
                  <a:ext uri="{FF2B5EF4-FFF2-40B4-BE49-F238E27FC236}">
                    <a16:creationId xmlns:a16="http://schemas.microsoft.com/office/drawing/2014/main" id="{65557A3F-E39F-4BA0-883C-91DCAB01538F}"/>
                  </a:ext>
                </a:extLst>
              </p:cNvPr>
              <p:cNvSpPr txBox="1"/>
              <p:nvPr/>
            </p:nvSpPr>
            <p:spPr>
              <a:xfrm>
                <a:off x="989995" y="4568262"/>
                <a:ext cx="476250" cy="215444"/>
              </a:xfrm>
              <a:prstGeom prst="rect">
                <a:avLst/>
              </a:prstGeom>
              <a:noFill/>
            </p:spPr>
            <p:txBody>
              <a:bodyPr wrap="square" rtlCol="0">
                <a:spAutoFit/>
              </a:bodyPr>
              <a:lstStyle/>
              <a:p>
                <a:r>
                  <a:rPr lang="en-US" sz="800" dirty="0"/>
                  <a:t>2014</a:t>
                </a:r>
              </a:p>
            </p:txBody>
          </p:sp>
          <p:sp>
            <p:nvSpPr>
              <p:cNvPr id="160" name="TextBox 159">
                <a:extLst>
                  <a:ext uri="{FF2B5EF4-FFF2-40B4-BE49-F238E27FC236}">
                    <a16:creationId xmlns:a16="http://schemas.microsoft.com/office/drawing/2014/main" id="{469D98FF-BC10-4E67-9085-2849FC125260}"/>
                  </a:ext>
                </a:extLst>
              </p:cNvPr>
              <p:cNvSpPr txBox="1"/>
              <p:nvPr/>
            </p:nvSpPr>
            <p:spPr>
              <a:xfrm>
                <a:off x="1866295" y="4562427"/>
                <a:ext cx="476250" cy="215444"/>
              </a:xfrm>
              <a:prstGeom prst="rect">
                <a:avLst/>
              </a:prstGeom>
              <a:noFill/>
            </p:spPr>
            <p:txBody>
              <a:bodyPr wrap="square" rtlCol="0">
                <a:spAutoFit/>
              </a:bodyPr>
              <a:lstStyle/>
              <a:p>
                <a:r>
                  <a:rPr lang="en-US" sz="800" dirty="0"/>
                  <a:t>2015</a:t>
                </a:r>
              </a:p>
            </p:txBody>
          </p:sp>
          <p:sp>
            <p:nvSpPr>
              <p:cNvPr id="161" name="TextBox 160">
                <a:extLst>
                  <a:ext uri="{FF2B5EF4-FFF2-40B4-BE49-F238E27FC236}">
                    <a16:creationId xmlns:a16="http://schemas.microsoft.com/office/drawing/2014/main" id="{0CF5F296-E9B2-4A98-A8F8-4C957177ED6A}"/>
                  </a:ext>
                </a:extLst>
              </p:cNvPr>
              <p:cNvSpPr txBox="1"/>
              <p:nvPr/>
            </p:nvSpPr>
            <p:spPr>
              <a:xfrm>
                <a:off x="2704495" y="4562427"/>
                <a:ext cx="476250" cy="215444"/>
              </a:xfrm>
              <a:prstGeom prst="rect">
                <a:avLst/>
              </a:prstGeom>
              <a:noFill/>
            </p:spPr>
            <p:txBody>
              <a:bodyPr wrap="square" rtlCol="0">
                <a:spAutoFit/>
              </a:bodyPr>
              <a:lstStyle/>
              <a:p>
                <a:r>
                  <a:rPr lang="en-US" sz="800" dirty="0"/>
                  <a:t>2016</a:t>
                </a:r>
              </a:p>
            </p:txBody>
          </p:sp>
          <p:sp>
            <p:nvSpPr>
              <p:cNvPr id="162" name="TextBox 161">
                <a:extLst>
                  <a:ext uri="{FF2B5EF4-FFF2-40B4-BE49-F238E27FC236}">
                    <a16:creationId xmlns:a16="http://schemas.microsoft.com/office/drawing/2014/main" id="{167834D1-4F08-409B-A4B6-C8C1E2ECDB91}"/>
                  </a:ext>
                </a:extLst>
              </p:cNvPr>
              <p:cNvSpPr txBox="1"/>
              <p:nvPr/>
            </p:nvSpPr>
            <p:spPr>
              <a:xfrm>
                <a:off x="3495070" y="4562427"/>
                <a:ext cx="476250" cy="215444"/>
              </a:xfrm>
              <a:prstGeom prst="rect">
                <a:avLst/>
              </a:prstGeom>
              <a:noFill/>
            </p:spPr>
            <p:txBody>
              <a:bodyPr wrap="square" rtlCol="0">
                <a:spAutoFit/>
              </a:bodyPr>
              <a:lstStyle/>
              <a:p>
                <a:r>
                  <a:rPr lang="en-US" sz="800" dirty="0"/>
                  <a:t>2017</a:t>
                </a:r>
              </a:p>
            </p:txBody>
          </p:sp>
          <p:sp>
            <p:nvSpPr>
              <p:cNvPr id="163" name="TextBox 162">
                <a:extLst>
                  <a:ext uri="{FF2B5EF4-FFF2-40B4-BE49-F238E27FC236}">
                    <a16:creationId xmlns:a16="http://schemas.microsoft.com/office/drawing/2014/main" id="{76D21660-0261-4D48-BA6E-152E596E9F73}"/>
                  </a:ext>
                </a:extLst>
              </p:cNvPr>
              <p:cNvSpPr txBox="1"/>
              <p:nvPr/>
            </p:nvSpPr>
            <p:spPr>
              <a:xfrm>
                <a:off x="4333270" y="4562427"/>
                <a:ext cx="476250" cy="215444"/>
              </a:xfrm>
              <a:prstGeom prst="rect">
                <a:avLst/>
              </a:prstGeom>
              <a:noFill/>
            </p:spPr>
            <p:txBody>
              <a:bodyPr wrap="square" rtlCol="0">
                <a:spAutoFit/>
              </a:bodyPr>
              <a:lstStyle/>
              <a:p>
                <a:r>
                  <a:rPr lang="en-US" sz="800" dirty="0"/>
                  <a:t>2018</a:t>
                </a:r>
              </a:p>
            </p:txBody>
          </p:sp>
          <p:sp>
            <p:nvSpPr>
              <p:cNvPr id="164" name="TextBox 163">
                <a:extLst>
                  <a:ext uri="{FF2B5EF4-FFF2-40B4-BE49-F238E27FC236}">
                    <a16:creationId xmlns:a16="http://schemas.microsoft.com/office/drawing/2014/main" id="{E2F868CE-BC32-4C1F-B038-6721672FD399}"/>
                  </a:ext>
                </a:extLst>
              </p:cNvPr>
              <p:cNvSpPr txBox="1"/>
              <p:nvPr/>
            </p:nvSpPr>
            <p:spPr>
              <a:xfrm>
                <a:off x="199420" y="4568262"/>
                <a:ext cx="476250" cy="215444"/>
              </a:xfrm>
              <a:prstGeom prst="rect">
                <a:avLst/>
              </a:prstGeom>
              <a:noFill/>
            </p:spPr>
            <p:txBody>
              <a:bodyPr wrap="square" rtlCol="0">
                <a:spAutoFit/>
              </a:bodyPr>
              <a:lstStyle/>
              <a:p>
                <a:r>
                  <a:rPr lang="en-US" sz="800" dirty="0"/>
                  <a:t>2013</a:t>
                </a:r>
              </a:p>
            </p:txBody>
          </p:sp>
          <p:sp>
            <p:nvSpPr>
              <p:cNvPr id="165" name="TextBox 164">
                <a:extLst>
                  <a:ext uri="{FF2B5EF4-FFF2-40B4-BE49-F238E27FC236}">
                    <a16:creationId xmlns:a16="http://schemas.microsoft.com/office/drawing/2014/main" id="{1F2B30CA-52A3-4CA7-8CD0-5DF00DB117A5}"/>
                  </a:ext>
                </a:extLst>
              </p:cNvPr>
              <p:cNvSpPr txBox="1"/>
              <p:nvPr/>
            </p:nvSpPr>
            <p:spPr>
              <a:xfrm>
                <a:off x="199420" y="3614659"/>
                <a:ext cx="476250" cy="215444"/>
              </a:xfrm>
              <a:prstGeom prst="rect">
                <a:avLst/>
              </a:prstGeom>
              <a:noFill/>
            </p:spPr>
            <p:txBody>
              <a:bodyPr wrap="square" rtlCol="0">
                <a:spAutoFit/>
              </a:bodyPr>
              <a:lstStyle/>
              <a:p>
                <a:r>
                  <a:rPr lang="en-US" sz="800" dirty="0"/>
                  <a:t>2007</a:t>
                </a:r>
              </a:p>
            </p:txBody>
          </p:sp>
          <p:sp>
            <p:nvSpPr>
              <p:cNvPr id="166" name="TextBox 165">
                <a:extLst>
                  <a:ext uri="{FF2B5EF4-FFF2-40B4-BE49-F238E27FC236}">
                    <a16:creationId xmlns:a16="http://schemas.microsoft.com/office/drawing/2014/main" id="{D71AE5AE-E5CC-4C20-A86A-1C1EE7742306}"/>
                  </a:ext>
                </a:extLst>
              </p:cNvPr>
              <p:cNvSpPr txBox="1"/>
              <p:nvPr/>
            </p:nvSpPr>
            <p:spPr>
              <a:xfrm>
                <a:off x="188851" y="2689559"/>
                <a:ext cx="476250" cy="215444"/>
              </a:xfrm>
              <a:prstGeom prst="rect">
                <a:avLst/>
              </a:prstGeom>
              <a:noFill/>
            </p:spPr>
            <p:txBody>
              <a:bodyPr wrap="square" rtlCol="0">
                <a:spAutoFit/>
              </a:bodyPr>
              <a:lstStyle/>
              <a:p>
                <a:r>
                  <a:rPr lang="en-US" sz="800" dirty="0"/>
                  <a:t>2001</a:t>
                </a:r>
              </a:p>
            </p:txBody>
          </p:sp>
          <p:sp>
            <p:nvSpPr>
              <p:cNvPr id="167" name="TextBox 166">
                <a:extLst>
                  <a:ext uri="{FF2B5EF4-FFF2-40B4-BE49-F238E27FC236}">
                    <a16:creationId xmlns:a16="http://schemas.microsoft.com/office/drawing/2014/main" id="{A0641997-30FE-4F0D-8852-15BD1CB0FAEA}"/>
                  </a:ext>
                </a:extLst>
              </p:cNvPr>
              <p:cNvSpPr txBox="1"/>
              <p:nvPr/>
            </p:nvSpPr>
            <p:spPr>
              <a:xfrm>
                <a:off x="188851" y="1753796"/>
                <a:ext cx="476250" cy="215444"/>
              </a:xfrm>
              <a:prstGeom prst="rect">
                <a:avLst/>
              </a:prstGeom>
              <a:noFill/>
            </p:spPr>
            <p:txBody>
              <a:bodyPr wrap="square" rtlCol="0">
                <a:spAutoFit/>
              </a:bodyPr>
              <a:lstStyle/>
              <a:p>
                <a:r>
                  <a:rPr lang="en-US" sz="800" dirty="0"/>
                  <a:t>1995</a:t>
                </a:r>
              </a:p>
            </p:txBody>
          </p:sp>
        </p:grpSp>
        <p:sp>
          <p:nvSpPr>
            <p:cNvPr id="12" name="Rectangle 11">
              <a:extLst>
                <a:ext uri="{FF2B5EF4-FFF2-40B4-BE49-F238E27FC236}">
                  <a16:creationId xmlns:a16="http://schemas.microsoft.com/office/drawing/2014/main" id="{E5CEB727-826E-45A2-A883-A2DB5A1A9508}"/>
                </a:ext>
              </a:extLst>
            </p:cNvPr>
            <p:cNvSpPr/>
            <p:nvPr/>
          </p:nvSpPr>
          <p:spPr>
            <a:xfrm>
              <a:off x="2704495" y="5063591"/>
              <a:ext cx="91440" cy="93232"/>
            </a:xfrm>
            <a:prstGeom prst="rect">
              <a:avLst/>
            </a:prstGeom>
            <a:solidFill>
              <a:srgbClr val="20972C"/>
            </a:solidFill>
            <a:ln>
              <a:solidFill>
                <a:srgbClr val="2097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684A9370-354A-416B-B3A4-6DB0E5B01DDD}"/>
                </a:ext>
              </a:extLst>
            </p:cNvPr>
            <p:cNvSpPr/>
            <p:nvPr/>
          </p:nvSpPr>
          <p:spPr>
            <a:xfrm>
              <a:off x="2695575" y="5299485"/>
              <a:ext cx="91440" cy="93232"/>
            </a:xfrm>
            <a:prstGeom prst="rect">
              <a:avLst/>
            </a:prstGeom>
            <a:solidFill>
              <a:srgbClr val="ECECEC"/>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AF464E74-2E00-4305-8E53-23D56063F0C6}"/>
                </a:ext>
              </a:extLst>
            </p:cNvPr>
            <p:cNvSpPr txBox="1"/>
            <p:nvPr/>
          </p:nvSpPr>
          <p:spPr>
            <a:xfrm>
              <a:off x="2795934" y="5002485"/>
              <a:ext cx="1218223" cy="215444"/>
            </a:xfrm>
            <a:prstGeom prst="rect">
              <a:avLst/>
            </a:prstGeom>
            <a:noFill/>
          </p:spPr>
          <p:txBody>
            <a:bodyPr wrap="square" rtlCol="0">
              <a:spAutoFit/>
            </a:bodyPr>
            <a:lstStyle/>
            <a:p>
              <a:r>
                <a:rPr lang="en-US" sz="800" dirty="0"/>
                <a:t>Presence of soybean</a:t>
              </a:r>
            </a:p>
          </p:txBody>
        </p:sp>
        <p:sp>
          <p:nvSpPr>
            <p:cNvPr id="173" name="TextBox 172">
              <a:extLst>
                <a:ext uri="{FF2B5EF4-FFF2-40B4-BE49-F238E27FC236}">
                  <a16:creationId xmlns:a16="http://schemas.microsoft.com/office/drawing/2014/main" id="{59382EA9-1C2D-4D4D-8CC6-A7086279F412}"/>
                </a:ext>
              </a:extLst>
            </p:cNvPr>
            <p:cNvSpPr txBox="1"/>
            <p:nvPr/>
          </p:nvSpPr>
          <p:spPr>
            <a:xfrm>
              <a:off x="2787015" y="5238379"/>
              <a:ext cx="1218223" cy="215444"/>
            </a:xfrm>
            <a:prstGeom prst="rect">
              <a:avLst/>
            </a:prstGeom>
            <a:noFill/>
          </p:spPr>
          <p:txBody>
            <a:bodyPr wrap="square" rtlCol="0">
              <a:spAutoFit/>
            </a:bodyPr>
            <a:lstStyle/>
            <a:p>
              <a:r>
                <a:rPr lang="en-US" sz="800" dirty="0"/>
                <a:t>Absence of soybean</a:t>
              </a:r>
            </a:p>
          </p:txBody>
        </p:sp>
      </p:grpSp>
      <p:sp>
        <p:nvSpPr>
          <p:cNvPr id="49" name="Title 1">
            <a:extLst>
              <a:ext uri="{FF2B5EF4-FFF2-40B4-BE49-F238E27FC236}">
                <a16:creationId xmlns:a16="http://schemas.microsoft.com/office/drawing/2014/main" id="{A04AB0F1-754E-4D3E-BBA7-E84412CDA4E1}"/>
              </a:ext>
            </a:extLst>
          </p:cNvPr>
          <p:cNvSpPr txBox="1">
            <a:spLocks/>
          </p:cNvSpPr>
          <p:nvPr/>
        </p:nvSpPr>
        <p:spPr>
          <a:xfrm>
            <a:off x="0" y="0"/>
            <a:ext cx="12192000" cy="629265"/>
          </a:xfrm>
          <a:prstGeom prst="rect">
            <a:avLst/>
          </a:prstGeom>
          <a:noFill/>
          <a:ln>
            <a:noFill/>
          </a:ln>
        </p:spPr>
        <p:txBody>
          <a:bodyPr spcFirstLastPara="1" wrap="square" lIns="91425" tIns="45700" rIns="91425" bIns="45700" anchor="b" anchorCtr="0">
            <a:normAutofit fontScale="45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Maps show soybean in western Bahia at 33 years forming 32 time intervals.</a:t>
            </a:r>
          </a:p>
        </p:txBody>
      </p:sp>
      <p:sp>
        <p:nvSpPr>
          <p:cNvPr id="2" name="Slide Number Placeholder 1">
            <a:extLst>
              <a:ext uri="{FF2B5EF4-FFF2-40B4-BE49-F238E27FC236}">
                <a16:creationId xmlns:a16="http://schemas.microsoft.com/office/drawing/2014/main" id="{CB551CDE-4B07-49A2-BC30-AD49E7FFA3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3" name="TextBox 2">
            <a:extLst>
              <a:ext uri="{FF2B5EF4-FFF2-40B4-BE49-F238E27FC236}">
                <a16:creationId xmlns:a16="http://schemas.microsoft.com/office/drawing/2014/main" id="{C630E40D-B5A1-462A-8B5A-5153584EACCC}"/>
              </a:ext>
            </a:extLst>
          </p:cNvPr>
          <p:cNvSpPr txBox="1"/>
          <p:nvPr/>
        </p:nvSpPr>
        <p:spPr>
          <a:xfrm>
            <a:off x="6096000" y="1150374"/>
            <a:ext cx="6096001" cy="3416320"/>
          </a:xfrm>
          <a:prstGeom prst="rect">
            <a:avLst/>
          </a:prstGeom>
          <a:noFill/>
        </p:spPr>
        <p:txBody>
          <a:bodyPr wrap="square" rtlCol="0">
            <a:spAutoFit/>
          </a:bodyPr>
          <a:lstStyle/>
          <a:p>
            <a:r>
              <a:rPr lang="en-US" sz="2400" dirty="0"/>
              <a:t>Each pixel has more than 8 billion possible combinations of presence or absence of soybean across the 33 years.</a:t>
            </a:r>
          </a:p>
          <a:p>
            <a:endParaRPr lang="en-US" sz="2400" dirty="0"/>
          </a:p>
          <a:p>
            <a:r>
              <a:rPr lang="en-US" sz="2400" dirty="0"/>
              <a:t>2</a:t>
            </a:r>
            <a:r>
              <a:rPr lang="en-US" sz="2400" baseline="30000" dirty="0"/>
              <a:t>33</a:t>
            </a:r>
            <a:r>
              <a:rPr lang="en-US" sz="2400" dirty="0"/>
              <a:t> = 8.6 X 10</a:t>
            </a:r>
            <a:r>
              <a:rPr lang="en-US" sz="2400" baseline="30000" dirty="0"/>
              <a:t>9</a:t>
            </a:r>
          </a:p>
          <a:p>
            <a:endParaRPr lang="en-US" sz="2400" dirty="0"/>
          </a:p>
          <a:p>
            <a:r>
              <a:rPr lang="en-US" sz="2400" dirty="0"/>
              <a:t>The challenge is to design graphics so that we can see important patterns and ignore relatively less important patterns.</a:t>
            </a:r>
          </a:p>
        </p:txBody>
      </p:sp>
    </p:spTree>
    <p:extLst>
      <p:ext uri="{BB962C8B-B14F-4D97-AF65-F5344CB8AC3E}">
        <p14:creationId xmlns:p14="http://schemas.microsoft.com/office/powerpoint/2010/main" val="2105414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4376</TotalTime>
  <Words>1345</Words>
  <Application>Microsoft Office PowerPoint</Application>
  <PresentationFormat>Widescreen</PresentationFormat>
  <Paragraphs>154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Segoe UI</vt:lpstr>
      <vt:lpstr>Office Theme</vt:lpstr>
      <vt:lpstr>Agenda for GEOG260/360 GIS &amp; Land Change Models</vt:lpstr>
      <vt:lpstr>PowerPoint Presentation</vt:lpstr>
      <vt:lpstr>Baseline Simulation (Run1)</vt:lpstr>
      <vt:lpstr>Constrained Simulation (Run2)</vt:lpstr>
      <vt:lpstr>Baseline VS Constrained</vt:lpstr>
      <vt:lpstr>Validation and Figure of Merit</vt:lpstr>
      <vt:lpstr>Clark Professors Pontius and Oliveria earned a $750,000 grant from NASA to study irrigation in Brazil as an adaption to climate change.</vt:lpstr>
      <vt:lpstr>Western Bahia is a hotspot for soybean cultivation.</vt:lpstr>
      <vt:lpstr>PowerPoint Presentation</vt:lpstr>
      <vt:lpstr>PowerPoint Presentation</vt:lpstr>
      <vt:lpstr>Number of years of presence is on the left and number of changes is on the right. The unified region is the union of pixels that have at least one year of presence.</vt:lpstr>
      <vt:lpstr>Each pixel is one of eight trajectories during 32 annual time intervals.</vt:lpstr>
      <vt:lpstr>Gross Gain is above and Gross Loss below the time axis. Vertical axis units are annual percentage of unified size.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Bilintoh’s R package</vt:lpstr>
      <vt:lpstr>Additional Idea for projects</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614</cp:revision>
  <dcterms:created xsi:type="dcterms:W3CDTF">2019-08-14T08:35:27Z</dcterms:created>
  <dcterms:modified xsi:type="dcterms:W3CDTF">2023-11-07T03:43:11Z</dcterms:modified>
</cp:coreProperties>
</file>